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88" r:id="rId3"/>
    <p:sldId id="267" r:id="rId4"/>
    <p:sldId id="268" r:id="rId5"/>
    <p:sldId id="297" r:id="rId6"/>
    <p:sldId id="298" r:id="rId7"/>
    <p:sldId id="289" r:id="rId8"/>
    <p:sldId id="290" r:id="rId9"/>
    <p:sldId id="292" r:id="rId10"/>
    <p:sldId id="293" r:id="rId11"/>
    <p:sldId id="294" r:id="rId12"/>
    <p:sldId id="295" r:id="rId13"/>
    <p:sldId id="296" r:id="rId14"/>
    <p:sldId id="270" r:id="rId15"/>
    <p:sldId id="272" r:id="rId16"/>
    <p:sldId id="273" r:id="rId17"/>
    <p:sldId id="274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65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30" autoAdjust="0"/>
    <p:restoredTop sz="94660"/>
  </p:normalViewPr>
  <p:slideViewPr>
    <p:cSldViewPr>
      <p:cViewPr varScale="1">
        <p:scale>
          <a:sx n="102" d="100"/>
          <a:sy n="102" d="100"/>
        </p:scale>
        <p:origin x="-108" y="-3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D3C44C-EB1E-4EB8-919E-4EFB9D5B13D6}" type="datetimeFigureOut">
              <a:rPr lang="en-IN" smtClean="0"/>
              <a:t>26-06-2021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92D86F-A6D7-41D9-90E6-C92B658E6B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6634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5" name="Google Shape;298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" name="Google Shape;299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1" name="Google Shape;299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6" name="Google Shape;299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7" name="Google Shape;299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4" name="Google Shape;300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2" name="Google Shape;324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7" name="Google Shape;324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8" name="Google Shape;324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3" name="Google Shape;325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4" name="Google Shape;325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876" name="Google Shape;87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7" name="Google Shape;87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8" name="Google Shape;328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9" name="Google Shape;328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" name="Google Shape;293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9" name="Google Shape;29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" name="Google Shape;29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3" name="Google Shape;29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0" name="Google Shape;296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6" name="Google Shape;296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7" name="Google Shape;296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8" name="Google Shape;297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9" name="Google Shape;297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able" type="tbl">
  <p:cSld name="Title and Table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4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4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49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4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0738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POWER TRANSMISSION </a:t>
            </a:r>
            <a:br>
              <a:rPr lang="en-US" dirty="0" smtClean="0"/>
            </a:br>
            <a:r>
              <a:rPr lang="en-US" dirty="0" smtClean="0"/>
              <a:t>&amp;</a:t>
            </a:r>
            <a:br>
              <a:rPr lang="en-US" dirty="0" smtClean="0"/>
            </a:br>
            <a:r>
              <a:rPr lang="en-US" dirty="0" smtClean="0"/>
              <a:t>SWITCHYARD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102441\Desktop\why EHV AC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524000"/>
            <a:ext cx="7620000" cy="4495800"/>
          </a:xfrm>
          <a:prstGeom prst="rect">
            <a:avLst/>
          </a:prstGeom>
          <a:noFill/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381000"/>
            <a:ext cx="8229600" cy="990600"/>
          </a:xfrm>
        </p:spPr>
        <p:txBody>
          <a:bodyPr>
            <a:normAutofit fontScale="92500" lnSpcReduction="20000"/>
          </a:bodyPr>
          <a:lstStyle/>
          <a:p>
            <a:pPr algn="ctr">
              <a:buNone/>
            </a:pPr>
            <a:r>
              <a:rPr lang="en-US" dirty="0" smtClean="0"/>
              <a:t>Why AC??  </a:t>
            </a:r>
          </a:p>
          <a:p>
            <a:pPr algn="ctr">
              <a:buNone/>
            </a:pPr>
            <a:r>
              <a:rPr lang="en-US" dirty="0" smtClean="0"/>
              <a:t>and not HVDC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602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102441\Desktop\3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533400"/>
            <a:ext cx="7867650" cy="5791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4383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102441\Desktop\1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04800"/>
            <a:ext cx="8153400" cy="6172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32594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1" name="Google Shape;3291;p8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5050"/>
                </a:solidFill>
              </a:rPr>
              <a:t>MAINTENANCE</a:t>
            </a:r>
            <a:endParaRPr/>
          </a:p>
        </p:txBody>
      </p:sp>
      <p:sp>
        <p:nvSpPr>
          <p:cNvPr id="3292" name="Google Shape;3292;p80"/>
          <p:cNvSpPr txBox="1">
            <a:spLocks noGrp="1"/>
          </p:cNvSpPr>
          <p:nvPr>
            <p:ph type="body" idx="1"/>
          </p:nvPr>
        </p:nvSpPr>
        <p:spPr>
          <a:xfrm>
            <a:off x="609600" y="10668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0066FF"/>
              </a:buClr>
              <a:buSzPts val="3200"/>
              <a:buFont typeface="Arial"/>
              <a:buChar char="•"/>
            </a:pPr>
            <a:r>
              <a:rPr lang="en-US" dirty="0">
                <a:solidFill>
                  <a:srgbClr val="0066FF"/>
                </a:solidFill>
              </a:rPr>
              <a:t>Very High Elevations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0066FF"/>
              </a:buClr>
              <a:buSzPts val="2000"/>
              <a:buFont typeface="Arial"/>
              <a:buChar char="–"/>
            </a:pPr>
            <a:r>
              <a:rPr lang="en-US" sz="2000" dirty="0">
                <a:solidFill>
                  <a:srgbClr val="0066FF"/>
                </a:solidFill>
              </a:rPr>
              <a:t>Equipment  14mtr.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0066FF"/>
              </a:buClr>
              <a:buSzPts val="2000"/>
              <a:buFont typeface="Arial"/>
              <a:buChar char="–"/>
            </a:pPr>
            <a:r>
              <a:rPr lang="en-US" sz="2000" dirty="0">
                <a:solidFill>
                  <a:srgbClr val="0066FF"/>
                </a:solidFill>
              </a:rPr>
              <a:t>Bus     25mtr.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0066FF"/>
              </a:buClr>
              <a:buSzPts val="2000"/>
              <a:buFont typeface="Arial"/>
              <a:buChar char="–"/>
            </a:pPr>
            <a:r>
              <a:rPr lang="en-US" sz="2000" dirty="0">
                <a:solidFill>
                  <a:srgbClr val="0066FF"/>
                </a:solidFill>
              </a:rPr>
              <a:t>Jack bus  36mtr.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0066FF"/>
              </a:buClr>
              <a:buSzPts val="2000"/>
              <a:buFont typeface="Arial"/>
              <a:buChar char="–"/>
            </a:pPr>
            <a:r>
              <a:rPr lang="en-US" sz="2000" dirty="0">
                <a:solidFill>
                  <a:srgbClr val="0066FF"/>
                </a:solidFill>
              </a:rPr>
              <a:t>Shield wire  46mtr.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rgbClr val="0066FF"/>
              </a:solidFill>
            </a:endParaRPr>
          </a:p>
        </p:txBody>
      </p:sp>
      <p:sp>
        <p:nvSpPr>
          <p:cNvPr id="3293" name="Google Shape;3293;p80"/>
          <p:cNvSpPr/>
          <p:nvPr/>
        </p:nvSpPr>
        <p:spPr>
          <a:xfrm>
            <a:off x="457200" y="3276600"/>
            <a:ext cx="77724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66FF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0066FF"/>
                </a:solidFill>
                <a:latin typeface="Arial"/>
                <a:ea typeface="Arial"/>
                <a:cs typeface="Arial"/>
                <a:sym typeface="Arial"/>
              </a:rPr>
              <a:t>Very High  Induction voltage.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1384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1" name="Google Shape;2941;p6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5050"/>
                </a:solidFill>
              </a:rPr>
              <a:t>CIRCUIT BREAKER</a:t>
            </a:r>
            <a:endParaRPr/>
          </a:p>
        </p:txBody>
      </p:sp>
      <p:sp>
        <p:nvSpPr>
          <p:cNvPr id="2942" name="Google Shape;2942;p64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3886200" cy="4754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Model – GL 318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Height – 15Mtr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Break – 4 per pole.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Dielectric medium – SF6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Operating mechanism – Spring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/>
          </a:p>
        </p:txBody>
      </p:sp>
      <p:pic>
        <p:nvPicPr>
          <p:cNvPr id="2943" name="Google Shape;2943;p64" descr="DSCN23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5800" y="1143000"/>
            <a:ext cx="41910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1323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6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FF5050"/>
                </a:solidFill>
              </a:rPr>
              <a:t>CURRENT TRANSFORMER</a:t>
            </a:r>
            <a:endParaRPr dirty="0"/>
          </a:p>
        </p:txBody>
      </p:sp>
      <p:sp>
        <p:nvSpPr>
          <p:cNvPr id="2956" name="Google Shape;2956;p66"/>
          <p:cNvSpPr txBox="1">
            <a:spLocks noGrp="1"/>
          </p:cNvSpPr>
          <p:nvPr>
            <p:ph type="body" idx="1"/>
          </p:nvPr>
        </p:nvSpPr>
        <p:spPr>
          <a:xfrm>
            <a:off x="533400" y="2438400"/>
            <a:ext cx="35052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0066FF"/>
              </a:buClr>
              <a:buSzPts val="2400"/>
              <a:buFont typeface="Arial"/>
              <a:buChar char="•"/>
            </a:pPr>
            <a:r>
              <a:rPr lang="en-US" sz="2400" b="1">
                <a:solidFill>
                  <a:srgbClr val="0066FF"/>
                </a:solidFill>
              </a:rPr>
              <a:t>Model – CTH 765, Live tank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0066FF"/>
              </a:buClr>
              <a:buSzPts val="2400"/>
              <a:buFont typeface="Arial"/>
              <a:buChar char="•"/>
            </a:pPr>
            <a:r>
              <a:rPr lang="en-US" sz="2400" b="1">
                <a:solidFill>
                  <a:srgbClr val="0066FF"/>
                </a:solidFill>
              </a:rPr>
              <a:t>Height- 14 Mtr</a:t>
            </a:r>
            <a:endParaRPr sz="2400" b="1">
              <a:solidFill>
                <a:srgbClr val="0066FF"/>
              </a:solidFill>
            </a:endParaRP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0066FF"/>
              </a:buClr>
              <a:buSzPts val="2400"/>
              <a:buFont typeface="Arial"/>
              <a:buChar char="•"/>
            </a:pPr>
            <a:r>
              <a:rPr lang="en-US" sz="2400" b="1">
                <a:solidFill>
                  <a:srgbClr val="0066FF"/>
                </a:solidFill>
              </a:rPr>
              <a:t>Ratio – 3000-2000-1000-500/1</a:t>
            </a:r>
            <a:endParaRPr sz="2400" b="1">
              <a:solidFill>
                <a:srgbClr val="0066FF"/>
              </a:solidFill>
            </a:endParaRPr>
          </a:p>
        </p:txBody>
      </p:sp>
      <p:pic>
        <p:nvPicPr>
          <p:cNvPr id="2957" name="Google Shape;2957;p66" descr="DSCN23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1905000"/>
            <a:ext cx="3733800" cy="4800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7778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2" name="Google Shape;2962;p6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5050"/>
                </a:solidFill>
              </a:rPr>
              <a:t>ISOLATORS</a:t>
            </a:r>
            <a:endParaRPr/>
          </a:p>
        </p:txBody>
      </p:sp>
      <p:sp>
        <p:nvSpPr>
          <p:cNvPr id="2963" name="Google Shape;2963;p67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35052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FF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0066FF"/>
                </a:solidFill>
              </a:rPr>
              <a:t>Model – SPOLT, Italy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66FF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0066FF"/>
                </a:solidFill>
              </a:rPr>
              <a:t>Horizontal Semi-pantograph Type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66FF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0066FF"/>
                </a:solidFill>
              </a:rPr>
              <a:t>Maintenance free</a:t>
            </a:r>
            <a:endParaRPr sz="2000">
              <a:solidFill>
                <a:srgbClr val="0066FF"/>
              </a:solidFill>
            </a:endParaRPr>
          </a:p>
        </p:txBody>
      </p:sp>
      <p:pic>
        <p:nvPicPr>
          <p:cNvPr id="2964" name="Google Shape;2964;p67" descr="DSCN23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00" y="1371600"/>
            <a:ext cx="4495800" cy="525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2131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" name="Google Shape;2969;p68" descr="DSCN23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4400" y="685800"/>
            <a:ext cx="4187825" cy="54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0" name="Google Shape;2970;p68" descr="DSCN23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600" y="685800"/>
            <a:ext cx="4038600" cy="5410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8095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p7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5050"/>
                </a:solidFill>
              </a:rPr>
              <a:t>Wave Trap</a:t>
            </a:r>
            <a:endParaRPr>
              <a:solidFill>
                <a:srgbClr val="FF505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371600"/>
            <a:ext cx="421005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0091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7" name="Google Shape;2987;p7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5050"/>
                </a:solidFill>
              </a:rPr>
              <a:t>Voltage Transformer</a:t>
            </a:r>
            <a:endParaRPr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676401"/>
            <a:ext cx="405765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6148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102441\Desktop\BASIC POER FLOW DIA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0"/>
            <a:ext cx="8077200" cy="589756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762000" y="61722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SAMPLE POWER TRANSMISSION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05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3" name="Google Shape;2993;p7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5050"/>
                </a:solidFill>
              </a:rPr>
              <a:t>Transformers &amp; Reactors</a:t>
            </a:r>
            <a:endParaRPr/>
          </a:p>
        </p:txBody>
      </p:sp>
      <p:pic>
        <p:nvPicPr>
          <p:cNvPr id="2994" name="Google Shape;2994;p72" descr="DSCN23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0" y="1143000"/>
            <a:ext cx="7750175" cy="5356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9491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9" name="Google Shape;2999;p73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CC0000"/>
                </a:solidFill>
              </a:rPr>
              <a:t>COMPARISON</a:t>
            </a:r>
            <a:endParaRPr sz="3200" b="1">
              <a:solidFill>
                <a:srgbClr val="CC0000"/>
              </a:solidFill>
            </a:endParaRPr>
          </a:p>
        </p:txBody>
      </p:sp>
      <p:sp>
        <p:nvSpPr>
          <p:cNvPr id="3000" name="Google Shape;3000;p73"/>
          <p:cNvSpPr txBox="1"/>
          <p:nvPr/>
        </p:nvSpPr>
        <p:spPr>
          <a:xfrm>
            <a:off x="914400" y="1524000"/>
            <a:ext cx="6248400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001" name="Google Shape;3001;p73"/>
          <p:cNvGraphicFramePr/>
          <p:nvPr>
            <p:extLst>
              <p:ext uri="{D42A27DB-BD31-4B8C-83A1-F6EECF244321}">
                <p14:modId xmlns:p14="http://schemas.microsoft.com/office/powerpoint/2010/main" val="1510741059"/>
              </p:ext>
            </p:extLst>
          </p:nvPr>
        </p:nvGraphicFramePr>
        <p:xfrm>
          <a:off x="457200" y="820626"/>
          <a:ext cx="8458200" cy="59611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90925"/>
                <a:gridCol w="2547925"/>
                <a:gridCol w="2419350"/>
              </a:tblGrid>
              <a:tr h="423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endParaRPr sz="2000" b="0" i="0" u="none" strike="noStrike" cap="none" dirty="0">
                        <a:solidFill>
                          <a:srgbClr val="FF33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33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FF33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400kV</a:t>
                      </a:r>
                      <a:endParaRPr/>
                    </a:p>
                  </a:txBody>
                  <a:tcPr marL="91450" marR="91450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33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FF33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765kV</a:t>
                      </a:r>
                      <a:endParaRPr/>
                    </a:p>
                  </a:txBody>
                  <a:tcPr marL="91450" marR="91450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33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FF33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Ground Clearance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33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FF33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 Mtrs</a:t>
                      </a:r>
                      <a:endParaRPr/>
                    </a:p>
                  </a:txBody>
                  <a:tcPr marL="91450" marR="91450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33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FF33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 Mtrs</a:t>
                      </a:r>
                      <a:endParaRPr/>
                    </a:p>
                  </a:txBody>
                  <a:tcPr marL="91450" marR="91450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6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33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FF33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Phase to phase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33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FF33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 Mtrs</a:t>
                      </a:r>
                      <a:endParaRPr/>
                    </a:p>
                  </a:txBody>
                  <a:tcPr marL="91450" marR="91450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33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FF33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 Mtrs</a:t>
                      </a:r>
                      <a:endParaRPr/>
                    </a:p>
                  </a:txBody>
                  <a:tcPr marL="91450" marR="91450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33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FF33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Main Bus Height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33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FF33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 Mtrs</a:t>
                      </a:r>
                      <a:endParaRPr/>
                    </a:p>
                  </a:txBody>
                  <a:tcPr marL="91450" marR="91450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33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FF33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26 Mtrs</a:t>
                      </a:r>
                      <a:endParaRPr/>
                    </a:p>
                  </a:txBody>
                  <a:tcPr marL="91450" marR="91450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6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33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FF33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Equipment Height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33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FF33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 Mtrs</a:t>
                      </a:r>
                      <a:endParaRPr/>
                    </a:p>
                  </a:txBody>
                  <a:tcPr marL="91450" marR="91450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33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FF33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 Mtrs</a:t>
                      </a:r>
                      <a:endParaRPr/>
                    </a:p>
                  </a:txBody>
                  <a:tcPr marL="91450" marR="91450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33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FF33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Jack Bus Height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33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FF33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 Mtrs</a:t>
                      </a:r>
                      <a:endParaRPr/>
                    </a:p>
                  </a:txBody>
                  <a:tcPr marL="91450" marR="91450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33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FF33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38 Mtrs</a:t>
                      </a:r>
                      <a:endParaRPr/>
                    </a:p>
                  </a:txBody>
                  <a:tcPr marL="91450" marR="91450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06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33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FF33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Shielding Wire Height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33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FF33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24.5 Mtrs</a:t>
                      </a:r>
                      <a:endParaRPr/>
                    </a:p>
                  </a:txBody>
                  <a:tcPr marL="91450" marR="91450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33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FF33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46 Mtrs</a:t>
                      </a:r>
                      <a:endParaRPr/>
                    </a:p>
                  </a:txBody>
                  <a:tcPr marL="91450" marR="91450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3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33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FF33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Highest System Voltage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endParaRPr sz="2000" b="1" i="0" u="none" strike="noStrike" cap="non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33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FF33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420  Kv RMS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endParaRPr sz="2000" b="0" i="0" u="none" strike="noStrike" cap="none">
                        <a:solidFill>
                          <a:srgbClr val="FF33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33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FF33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800 Kv RMS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endParaRPr sz="2000" b="0" i="0" u="none" strike="noStrike" cap="none">
                        <a:solidFill>
                          <a:srgbClr val="FF33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15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33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FF33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Lightning impulse voltage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endParaRPr sz="2000" b="0" i="0" u="none" strike="noStrike" cap="none">
                        <a:solidFill>
                          <a:srgbClr val="FF33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33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FF33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1425 Kvp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endParaRPr sz="2000" b="0" i="0" u="none" strike="noStrike" cap="none">
                        <a:solidFill>
                          <a:srgbClr val="FF33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33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FF33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2100 Kvp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endParaRPr sz="2000" b="0" i="0" u="none" strike="noStrike" cap="none">
                        <a:solidFill>
                          <a:srgbClr val="FF33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3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33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FF33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Switching Impulse voltage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endParaRPr sz="2000" b="0" i="0" u="none" strike="noStrike" cap="none">
                        <a:solidFill>
                          <a:srgbClr val="FF33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33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FF33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1050 Kvp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endParaRPr sz="2000" b="0" i="0" u="none" strike="noStrike" cap="none">
                        <a:solidFill>
                          <a:srgbClr val="FF33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33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FF33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1550 Kvp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endParaRPr sz="2000" b="0" i="0" u="none" strike="noStrike" cap="none">
                        <a:solidFill>
                          <a:srgbClr val="FF33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59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33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FF33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Power frequency withstand for 1 min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endParaRPr sz="2000" b="0" i="0" u="none" strike="noStrike" cap="none">
                        <a:solidFill>
                          <a:srgbClr val="FF33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33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FF33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630 </a:t>
                      </a:r>
                      <a:r>
                        <a:rPr lang="en-US" sz="2000" b="0" i="0" u="none" strike="noStrike" cap="none" dirty="0" err="1">
                          <a:solidFill>
                            <a:srgbClr val="FF33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Kv</a:t>
                      </a:r>
                      <a:r>
                        <a:rPr lang="en-US" sz="2000" b="0" i="0" u="none" strike="noStrike" cap="none" dirty="0">
                          <a:solidFill>
                            <a:srgbClr val="FF33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RMS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endParaRPr sz="2000" b="0" i="0" u="none" strike="noStrike" cap="none" dirty="0">
                        <a:solidFill>
                          <a:srgbClr val="FF33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33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FF33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830 Kv RMS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endParaRPr sz="2000" b="0" i="0" u="none" strike="noStrike" cap="none">
                        <a:solidFill>
                          <a:srgbClr val="FF33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8643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74"/>
          <p:cNvSpPr txBox="1">
            <a:spLocks noGrp="1"/>
          </p:cNvSpPr>
          <p:nvPr>
            <p:ph type="title"/>
          </p:nvPr>
        </p:nvSpPr>
        <p:spPr>
          <a:xfrm>
            <a:off x="457200" y="307975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latin typeface="Comic Sans MS"/>
                <a:ea typeface="Comic Sans MS"/>
                <a:cs typeface="Comic Sans MS"/>
                <a:sym typeface="Comic Sans MS"/>
              </a:rPr>
              <a:t>CONVENTIONAL CONTROL AND PROTECTION PHILOSOPHY IN NTPC</a:t>
            </a:r>
            <a:endParaRPr/>
          </a:p>
        </p:txBody>
      </p:sp>
      <p:sp>
        <p:nvSpPr>
          <p:cNvPr id="3007" name="Google Shape;3007;p74"/>
          <p:cNvSpPr/>
          <p:nvPr/>
        </p:nvSpPr>
        <p:spPr>
          <a:xfrm rot="10800000">
            <a:off x="544513" y="4505325"/>
            <a:ext cx="106362" cy="106363"/>
          </a:xfrm>
          <a:custGeom>
            <a:avLst/>
            <a:gdLst/>
            <a:ahLst/>
            <a:cxnLst/>
            <a:rect l="l" t="t" r="r" b="b"/>
            <a:pathLst>
              <a:path w="67" h="67" extrusionOk="0">
                <a:moveTo>
                  <a:pt x="0" y="8"/>
                </a:moveTo>
                <a:cubicBezTo>
                  <a:pt x="19" y="10"/>
                  <a:pt x="43" y="0"/>
                  <a:pt x="56" y="13"/>
                </a:cubicBezTo>
                <a:cubicBezTo>
                  <a:pt x="67" y="24"/>
                  <a:pt x="61" y="47"/>
                  <a:pt x="50" y="58"/>
                </a:cubicBezTo>
                <a:cubicBezTo>
                  <a:pt x="41" y="67"/>
                  <a:pt x="24" y="58"/>
                  <a:pt x="11" y="58"/>
                </a:cubicBezTo>
              </a:path>
            </a:pathLst>
          </a:cu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08" name="Google Shape;3008;p74"/>
          <p:cNvGrpSpPr/>
          <p:nvPr/>
        </p:nvGrpSpPr>
        <p:grpSpPr>
          <a:xfrm>
            <a:off x="2438400" y="4495800"/>
            <a:ext cx="107950" cy="192088"/>
            <a:chOff x="593" y="3324"/>
            <a:chExt cx="68" cy="121"/>
          </a:xfrm>
        </p:grpSpPr>
        <p:sp>
          <p:nvSpPr>
            <p:cNvPr id="3009" name="Google Shape;3009;p74"/>
            <p:cNvSpPr/>
            <p:nvPr/>
          </p:nvSpPr>
          <p:spPr>
            <a:xfrm rot="10800000">
              <a:off x="593" y="3378"/>
              <a:ext cx="67" cy="67"/>
            </a:xfrm>
            <a:custGeom>
              <a:avLst/>
              <a:gdLst/>
              <a:ahLst/>
              <a:cxnLst/>
              <a:rect l="l" t="t" r="r" b="b"/>
              <a:pathLst>
                <a:path w="67" h="67" extrusionOk="0">
                  <a:moveTo>
                    <a:pt x="0" y="8"/>
                  </a:moveTo>
                  <a:cubicBezTo>
                    <a:pt x="19" y="10"/>
                    <a:pt x="43" y="0"/>
                    <a:pt x="56" y="13"/>
                  </a:cubicBezTo>
                  <a:cubicBezTo>
                    <a:pt x="67" y="24"/>
                    <a:pt x="61" y="47"/>
                    <a:pt x="50" y="58"/>
                  </a:cubicBezTo>
                  <a:cubicBezTo>
                    <a:pt x="41" y="67"/>
                    <a:pt x="24" y="58"/>
                    <a:pt x="11" y="58"/>
                  </a:cubicBezTo>
                </a:path>
              </a:pathLst>
            </a:cu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0" name="Google Shape;3010;p74"/>
            <p:cNvSpPr/>
            <p:nvPr/>
          </p:nvSpPr>
          <p:spPr>
            <a:xfrm flipH="1">
              <a:off x="594" y="3324"/>
              <a:ext cx="67" cy="67"/>
            </a:xfrm>
            <a:custGeom>
              <a:avLst/>
              <a:gdLst/>
              <a:ahLst/>
              <a:cxnLst/>
              <a:rect l="l" t="t" r="r" b="b"/>
              <a:pathLst>
                <a:path w="67" h="67" extrusionOk="0">
                  <a:moveTo>
                    <a:pt x="0" y="8"/>
                  </a:moveTo>
                  <a:cubicBezTo>
                    <a:pt x="19" y="10"/>
                    <a:pt x="43" y="0"/>
                    <a:pt x="56" y="13"/>
                  </a:cubicBezTo>
                  <a:cubicBezTo>
                    <a:pt x="67" y="24"/>
                    <a:pt x="61" y="47"/>
                    <a:pt x="50" y="58"/>
                  </a:cubicBezTo>
                  <a:cubicBezTo>
                    <a:pt x="41" y="67"/>
                    <a:pt x="24" y="58"/>
                    <a:pt x="11" y="58"/>
                  </a:cubicBezTo>
                </a:path>
              </a:pathLst>
            </a:cu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11" name="Google Shape;3011;p74"/>
          <p:cNvGrpSpPr/>
          <p:nvPr/>
        </p:nvGrpSpPr>
        <p:grpSpPr>
          <a:xfrm>
            <a:off x="152400" y="1676400"/>
            <a:ext cx="2886075" cy="3504694"/>
            <a:chOff x="150" y="1248"/>
            <a:chExt cx="1818" cy="2208"/>
          </a:xfrm>
        </p:grpSpPr>
        <p:grpSp>
          <p:nvGrpSpPr>
            <p:cNvPr id="3012" name="Google Shape;3012;p74"/>
            <p:cNvGrpSpPr/>
            <p:nvPr/>
          </p:nvGrpSpPr>
          <p:grpSpPr>
            <a:xfrm>
              <a:off x="336" y="1248"/>
              <a:ext cx="1344" cy="186"/>
              <a:chOff x="336" y="1248"/>
              <a:chExt cx="1344" cy="186"/>
            </a:xfrm>
          </p:grpSpPr>
          <p:cxnSp>
            <p:nvCxnSpPr>
              <p:cNvPr id="3013" name="Google Shape;3013;p74"/>
              <p:cNvCxnSpPr/>
              <p:nvPr/>
            </p:nvCxnSpPr>
            <p:spPr>
              <a:xfrm>
                <a:off x="336" y="1272"/>
                <a:ext cx="1344" cy="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14" name="Google Shape;3014;p74"/>
              <p:cNvCxnSpPr/>
              <p:nvPr/>
            </p:nvCxnSpPr>
            <p:spPr>
              <a:xfrm>
                <a:off x="336" y="1416"/>
                <a:ext cx="1344" cy="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015" name="Google Shape;3015;p74"/>
              <p:cNvSpPr/>
              <p:nvPr/>
            </p:nvSpPr>
            <p:spPr>
              <a:xfrm>
                <a:off x="408" y="1386"/>
                <a:ext cx="48" cy="48"/>
              </a:xfrm>
              <a:prstGeom prst="flowChartConnector">
                <a:avLst/>
              </a:prstGeom>
              <a:solidFill>
                <a:schemeClr val="dk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6" name="Google Shape;3016;p74"/>
              <p:cNvSpPr/>
              <p:nvPr/>
            </p:nvSpPr>
            <p:spPr>
              <a:xfrm>
                <a:off x="1602" y="1248"/>
                <a:ext cx="48" cy="48"/>
              </a:xfrm>
              <a:prstGeom prst="flowChartConnector">
                <a:avLst/>
              </a:prstGeom>
              <a:solidFill>
                <a:schemeClr val="dk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17" name="Google Shape;3017;p74"/>
            <p:cNvGrpSpPr/>
            <p:nvPr/>
          </p:nvGrpSpPr>
          <p:grpSpPr>
            <a:xfrm>
              <a:off x="150" y="1272"/>
              <a:ext cx="1818" cy="2184"/>
              <a:chOff x="150" y="1272"/>
              <a:chExt cx="1818" cy="2184"/>
            </a:xfrm>
          </p:grpSpPr>
          <p:grpSp>
            <p:nvGrpSpPr>
              <p:cNvPr id="3018" name="Google Shape;3018;p74"/>
              <p:cNvGrpSpPr/>
              <p:nvPr/>
            </p:nvGrpSpPr>
            <p:grpSpPr>
              <a:xfrm>
                <a:off x="384" y="1416"/>
                <a:ext cx="342" cy="1186"/>
                <a:chOff x="336" y="1344"/>
                <a:chExt cx="342" cy="1186"/>
              </a:xfrm>
            </p:grpSpPr>
            <p:grpSp>
              <p:nvGrpSpPr>
                <p:cNvPr id="3019" name="Google Shape;3019;p74"/>
                <p:cNvGrpSpPr/>
                <p:nvPr/>
              </p:nvGrpSpPr>
              <p:grpSpPr>
                <a:xfrm>
                  <a:off x="354" y="2004"/>
                  <a:ext cx="68" cy="121"/>
                  <a:chOff x="593" y="3324"/>
                  <a:chExt cx="68" cy="121"/>
                </a:xfrm>
              </p:grpSpPr>
              <p:sp>
                <p:nvSpPr>
                  <p:cNvPr id="3020" name="Google Shape;3020;p74"/>
                  <p:cNvSpPr/>
                  <p:nvPr/>
                </p:nvSpPr>
                <p:spPr>
                  <a:xfrm rot="10800000">
                    <a:off x="593" y="3378"/>
                    <a:ext cx="67" cy="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" h="67" extrusionOk="0">
                        <a:moveTo>
                          <a:pt x="0" y="8"/>
                        </a:moveTo>
                        <a:cubicBezTo>
                          <a:pt x="19" y="10"/>
                          <a:pt x="43" y="0"/>
                          <a:pt x="56" y="13"/>
                        </a:cubicBezTo>
                        <a:cubicBezTo>
                          <a:pt x="67" y="24"/>
                          <a:pt x="61" y="47"/>
                          <a:pt x="50" y="58"/>
                        </a:cubicBezTo>
                        <a:cubicBezTo>
                          <a:pt x="41" y="67"/>
                          <a:pt x="24" y="58"/>
                          <a:pt x="11" y="58"/>
                        </a:cubicBezTo>
                      </a:path>
                    </a:pathLst>
                  </a:custGeom>
                  <a:noFill/>
                  <a:ln w="2540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21" name="Google Shape;3021;p74"/>
                  <p:cNvSpPr/>
                  <p:nvPr/>
                </p:nvSpPr>
                <p:spPr>
                  <a:xfrm flipH="1">
                    <a:off x="594" y="3324"/>
                    <a:ext cx="67" cy="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" h="67" extrusionOk="0">
                        <a:moveTo>
                          <a:pt x="0" y="8"/>
                        </a:moveTo>
                        <a:cubicBezTo>
                          <a:pt x="19" y="10"/>
                          <a:pt x="43" y="0"/>
                          <a:pt x="56" y="13"/>
                        </a:cubicBezTo>
                        <a:cubicBezTo>
                          <a:pt x="67" y="24"/>
                          <a:pt x="61" y="47"/>
                          <a:pt x="50" y="58"/>
                        </a:cubicBezTo>
                        <a:cubicBezTo>
                          <a:pt x="41" y="67"/>
                          <a:pt x="24" y="58"/>
                          <a:pt x="11" y="58"/>
                        </a:cubicBezTo>
                      </a:path>
                    </a:pathLst>
                  </a:custGeom>
                  <a:noFill/>
                  <a:ln w="2540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3022" name="Google Shape;3022;p74"/>
                <p:cNvGrpSpPr/>
                <p:nvPr/>
              </p:nvGrpSpPr>
              <p:grpSpPr>
                <a:xfrm>
                  <a:off x="336" y="1344"/>
                  <a:ext cx="342" cy="1186"/>
                  <a:chOff x="336" y="1344"/>
                  <a:chExt cx="342" cy="1186"/>
                </a:xfrm>
              </p:grpSpPr>
              <p:grpSp>
                <p:nvGrpSpPr>
                  <p:cNvPr id="3023" name="Google Shape;3023;p74"/>
                  <p:cNvGrpSpPr/>
                  <p:nvPr/>
                </p:nvGrpSpPr>
                <p:grpSpPr>
                  <a:xfrm>
                    <a:off x="336" y="1872"/>
                    <a:ext cx="96" cy="96"/>
                    <a:chOff x="336" y="1728"/>
                    <a:chExt cx="96" cy="96"/>
                  </a:xfrm>
                </p:grpSpPr>
                <p:cxnSp>
                  <p:nvCxnSpPr>
                    <p:cNvPr id="3024" name="Google Shape;3024;p74"/>
                    <p:cNvCxnSpPr/>
                    <p:nvPr/>
                  </p:nvCxnSpPr>
                  <p:spPr>
                    <a:xfrm>
                      <a:off x="336" y="1728"/>
                      <a:ext cx="96" cy="96"/>
                    </a:xfrm>
                    <a:prstGeom prst="straightConnector1">
                      <a:avLst/>
                    </a:prstGeom>
                    <a:noFill/>
                    <a:ln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025" name="Google Shape;3025;p74"/>
                    <p:cNvCxnSpPr/>
                    <p:nvPr/>
                  </p:nvCxnSpPr>
                  <p:spPr>
                    <a:xfrm rot="10800000" flipH="1">
                      <a:off x="336" y="1728"/>
                      <a:ext cx="96" cy="96"/>
                    </a:xfrm>
                    <a:prstGeom prst="straightConnector1">
                      <a:avLst/>
                    </a:prstGeom>
                    <a:noFill/>
                    <a:ln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grpSp>
                <p:nvGrpSpPr>
                  <p:cNvPr id="3026" name="Google Shape;3026;p74"/>
                  <p:cNvGrpSpPr/>
                  <p:nvPr/>
                </p:nvGrpSpPr>
                <p:grpSpPr>
                  <a:xfrm>
                    <a:off x="352" y="1344"/>
                    <a:ext cx="80" cy="501"/>
                    <a:chOff x="352" y="1344"/>
                    <a:chExt cx="80" cy="501"/>
                  </a:xfrm>
                </p:grpSpPr>
                <p:grpSp>
                  <p:nvGrpSpPr>
                    <p:cNvPr id="3027" name="Google Shape;3027;p74"/>
                    <p:cNvGrpSpPr/>
                    <p:nvPr/>
                  </p:nvGrpSpPr>
                  <p:grpSpPr>
                    <a:xfrm>
                      <a:off x="384" y="1344"/>
                      <a:ext cx="48" cy="501"/>
                      <a:chOff x="384" y="1344"/>
                      <a:chExt cx="48" cy="384"/>
                    </a:xfrm>
                  </p:grpSpPr>
                  <p:cxnSp>
                    <p:nvCxnSpPr>
                      <p:cNvPr id="3028" name="Google Shape;3028;p74"/>
                      <p:cNvCxnSpPr/>
                      <p:nvPr/>
                    </p:nvCxnSpPr>
                    <p:spPr>
                      <a:xfrm>
                        <a:off x="384" y="1344"/>
                        <a:ext cx="0" cy="144"/>
                      </a:xfrm>
                      <a:prstGeom prst="straightConnector1">
                        <a:avLst/>
                      </a:pr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3029" name="Google Shape;3029;p74"/>
                      <p:cNvCxnSpPr/>
                      <p:nvPr/>
                    </p:nvCxnSpPr>
                    <p:spPr>
                      <a:xfrm>
                        <a:off x="384" y="1584"/>
                        <a:ext cx="0" cy="144"/>
                      </a:xfrm>
                      <a:prstGeom prst="straightConnector1">
                        <a:avLst/>
                      </a:pr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3030" name="Google Shape;3030;p74"/>
                      <p:cNvCxnSpPr/>
                      <p:nvPr/>
                    </p:nvCxnSpPr>
                    <p:spPr>
                      <a:xfrm rot="10800000" flipH="1">
                        <a:off x="384" y="1488"/>
                        <a:ext cx="48" cy="96"/>
                      </a:xfrm>
                      <a:prstGeom prst="straightConnector1">
                        <a:avLst/>
                      </a:pr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</p:grpSp>
                <p:grpSp>
                  <p:nvGrpSpPr>
                    <p:cNvPr id="3031" name="Google Shape;3031;p74"/>
                    <p:cNvGrpSpPr/>
                    <p:nvPr/>
                  </p:nvGrpSpPr>
                  <p:grpSpPr>
                    <a:xfrm>
                      <a:off x="352" y="1698"/>
                      <a:ext cx="68" cy="121"/>
                      <a:chOff x="593" y="3324"/>
                      <a:chExt cx="68" cy="121"/>
                    </a:xfrm>
                  </p:grpSpPr>
                  <p:sp>
                    <p:nvSpPr>
                      <p:cNvPr id="3032" name="Google Shape;3032;p74"/>
                      <p:cNvSpPr/>
                      <p:nvPr/>
                    </p:nvSpPr>
                    <p:spPr>
                      <a:xfrm rot="10800000">
                        <a:off x="593" y="3378"/>
                        <a:ext cx="67" cy="6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7" h="67" extrusionOk="0">
                            <a:moveTo>
                              <a:pt x="0" y="8"/>
                            </a:moveTo>
                            <a:cubicBezTo>
                              <a:pt x="19" y="10"/>
                              <a:pt x="43" y="0"/>
                              <a:pt x="56" y="13"/>
                            </a:cubicBezTo>
                            <a:cubicBezTo>
                              <a:pt x="67" y="24"/>
                              <a:pt x="61" y="47"/>
                              <a:pt x="50" y="58"/>
                            </a:cubicBezTo>
                            <a:cubicBezTo>
                              <a:pt x="41" y="67"/>
                              <a:pt x="24" y="58"/>
                              <a:pt x="11" y="58"/>
                            </a:cubicBezTo>
                          </a:path>
                        </a:pathLst>
                      </a:cu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033" name="Google Shape;3033;p74"/>
                      <p:cNvSpPr/>
                      <p:nvPr/>
                    </p:nvSpPr>
                    <p:spPr>
                      <a:xfrm flipH="1">
                        <a:off x="594" y="3324"/>
                        <a:ext cx="67" cy="6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7" h="67" extrusionOk="0">
                            <a:moveTo>
                              <a:pt x="0" y="8"/>
                            </a:moveTo>
                            <a:cubicBezTo>
                              <a:pt x="19" y="10"/>
                              <a:pt x="43" y="0"/>
                              <a:pt x="56" y="13"/>
                            </a:cubicBezTo>
                            <a:cubicBezTo>
                              <a:pt x="67" y="24"/>
                              <a:pt x="61" y="47"/>
                              <a:pt x="50" y="58"/>
                            </a:cubicBezTo>
                            <a:cubicBezTo>
                              <a:pt x="41" y="67"/>
                              <a:pt x="24" y="58"/>
                              <a:pt x="11" y="58"/>
                            </a:cubicBezTo>
                          </a:path>
                        </a:pathLst>
                      </a:cu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</p:grpSp>
              </p:grpSp>
              <p:grpSp>
                <p:nvGrpSpPr>
                  <p:cNvPr id="3034" name="Google Shape;3034;p74"/>
                  <p:cNvGrpSpPr/>
                  <p:nvPr/>
                </p:nvGrpSpPr>
                <p:grpSpPr>
                  <a:xfrm>
                    <a:off x="386" y="1971"/>
                    <a:ext cx="48" cy="559"/>
                    <a:chOff x="384" y="1344"/>
                    <a:chExt cx="48" cy="384"/>
                  </a:xfrm>
                </p:grpSpPr>
                <p:cxnSp>
                  <p:nvCxnSpPr>
                    <p:cNvPr id="3035" name="Google Shape;3035;p74"/>
                    <p:cNvCxnSpPr/>
                    <p:nvPr/>
                  </p:nvCxnSpPr>
                  <p:spPr>
                    <a:xfrm>
                      <a:off x="384" y="1344"/>
                      <a:ext cx="0" cy="144"/>
                    </a:xfrm>
                    <a:prstGeom prst="straightConnector1">
                      <a:avLst/>
                    </a:prstGeom>
                    <a:noFill/>
                    <a:ln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036" name="Google Shape;3036;p74"/>
                    <p:cNvCxnSpPr/>
                    <p:nvPr/>
                  </p:nvCxnSpPr>
                  <p:spPr>
                    <a:xfrm>
                      <a:off x="384" y="1584"/>
                      <a:ext cx="0" cy="144"/>
                    </a:xfrm>
                    <a:prstGeom prst="straightConnector1">
                      <a:avLst/>
                    </a:prstGeom>
                    <a:noFill/>
                    <a:ln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037" name="Google Shape;3037;p74"/>
                    <p:cNvCxnSpPr/>
                    <p:nvPr/>
                  </p:nvCxnSpPr>
                  <p:spPr>
                    <a:xfrm rot="10800000" flipH="1">
                      <a:off x="384" y="1488"/>
                      <a:ext cx="48" cy="96"/>
                    </a:xfrm>
                    <a:prstGeom prst="straightConnector1">
                      <a:avLst/>
                    </a:prstGeom>
                    <a:noFill/>
                    <a:ln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grpSp>
                <p:nvGrpSpPr>
                  <p:cNvPr id="3038" name="Google Shape;3038;p74"/>
                  <p:cNvGrpSpPr/>
                  <p:nvPr/>
                </p:nvGrpSpPr>
                <p:grpSpPr>
                  <a:xfrm>
                    <a:off x="390" y="1632"/>
                    <a:ext cx="288" cy="96"/>
                    <a:chOff x="432" y="1632"/>
                    <a:chExt cx="288" cy="96"/>
                  </a:xfrm>
                </p:grpSpPr>
                <p:cxnSp>
                  <p:nvCxnSpPr>
                    <p:cNvPr id="3039" name="Google Shape;3039;p74"/>
                    <p:cNvCxnSpPr/>
                    <p:nvPr/>
                  </p:nvCxnSpPr>
                  <p:spPr>
                    <a:xfrm>
                      <a:off x="432" y="1680"/>
                      <a:ext cx="96" cy="0"/>
                    </a:xfrm>
                    <a:prstGeom prst="straightConnector1">
                      <a:avLst/>
                    </a:prstGeom>
                    <a:noFill/>
                    <a:ln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040" name="Google Shape;3040;p74"/>
                    <p:cNvCxnSpPr/>
                    <p:nvPr/>
                  </p:nvCxnSpPr>
                  <p:spPr>
                    <a:xfrm>
                      <a:off x="528" y="1632"/>
                      <a:ext cx="48" cy="48"/>
                    </a:xfrm>
                    <a:prstGeom prst="straightConnector1">
                      <a:avLst/>
                    </a:prstGeom>
                    <a:noFill/>
                    <a:ln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041" name="Google Shape;3041;p74"/>
                    <p:cNvCxnSpPr/>
                    <p:nvPr/>
                  </p:nvCxnSpPr>
                  <p:spPr>
                    <a:xfrm>
                      <a:off x="576" y="1680"/>
                      <a:ext cx="96" cy="0"/>
                    </a:xfrm>
                    <a:prstGeom prst="straightConnector1">
                      <a:avLst/>
                    </a:prstGeom>
                    <a:noFill/>
                    <a:ln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042" name="Google Shape;3042;p74"/>
                    <p:cNvCxnSpPr/>
                    <p:nvPr/>
                  </p:nvCxnSpPr>
                  <p:spPr>
                    <a:xfrm>
                      <a:off x="672" y="1632"/>
                      <a:ext cx="0" cy="96"/>
                    </a:xfrm>
                    <a:prstGeom prst="straightConnector1">
                      <a:avLst/>
                    </a:prstGeom>
                    <a:noFill/>
                    <a:ln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043" name="Google Shape;3043;p74"/>
                    <p:cNvCxnSpPr/>
                    <p:nvPr/>
                  </p:nvCxnSpPr>
                  <p:spPr>
                    <a:xfrm>
                      <a:off x="696" y="1644"/>
                      <a:ext cx="0" cy="81"/>
                    </a:xfrm>
                    <a:prstGeom prst="straightConnector1">
                      <a:avLst/>
                    </a:prstGeom>
                    <a:noFill/>
                    <a:ln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044" name="Google Shape;3044;p74"/>
                    <p:cNvCxnSpPr/>
                    <p:nvPr/>
                  </p:nvCxnSpPr>
                  <p:spPr>
                    <a:xfrm>
                      <a:off x="720" y="1662"/>
                      <a:ext cx="0" cy="48"/>
                    </a:xfrm>
                    <a:prstGeom prst="straightConnector1">
                      <a:avLst/>
                    </a:prstGeom>
                    <a:noFill/>
                    <a:ln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grpSp>
                <p:nvGrpSpPr>
                  <p:cNvPr id="3045" name="Google Shape;3045;p74"/>
                  <p:cNvGrpSpPr/>
                  <p:nvPr/>
                </p:nvGrpSpPr>
                <p:grpSpPr>
                  <a:xfrm>
                    <a:off x="390" y="2100"/>
                    <a:ext cx="288" cy="96"/>
                    <a:chOff x="432" y="1632"/>
                    <a:chExt cx="288" cy="96"/>
                  </a:xfrm>
                </p:grpSpPr>
                <p:cxnSp>
                  <p:nvCxnSpPr>
                    <p:cNvPr id="3046" name="Google Shape;3046;p74"/>
                    <p:cNvCxnSpPr/>
                    <p:nvPr/>
                  </p:nvCxnSpPr>
                  <p:spPr>
                    <a:xfrm>
                      <a:off x="432" y="1680"/>
                      <a:ext cx="96" cy="0"/>
                    </a:xfrm>
                    <a:prstGeom prst="straightConnector1">
                      <a:avLst/>
                    </a:prstGeom>
                    <a:noFill/>
                    <a:ln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047" name="Google Shape;3047;p74"/>
                    <p:cNvCxnSpPr/>
                    <p:nvPr/>
                  </p:nvCxnSpPr>
                  <p:spPr>
                    <a:xfrm>
                      <a:off x="528" y="1632"/>
                      <a:ext cx="48" cy="48"/>
                    </a:xfrm>
                    <a:prstGeom prst="straightConnector1">
                      <a:avLst/>
                    </a:prstGeom>
                    <a:noFill/>
                    <a:ln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048" name="Google Shape;3048;p74"/>
                    <p:cNvCxnSpPr/>
                    <p:nvPr/>
                  </p:nvCxnSpPr>
                  <p:spPr>
                    <a:xfrm>
                      <a:off x="576" y="1680"/>
                      <a:ext cx="96" cy="0"/>
                    </a:xfrm>
                    <a:prstGeom prst="straightConnector1">
                      <a:avLst/>
                    </a:prstGeom>
                    <a:noFill/>
                    <a:ln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049" name="Google Shape;3049;p74"/>
                    <p:cNvCxnSpPr/>
                    <p:nvPr/>
                  </p:nvCxnSpPr>
                  <p:spPr>
                    <a:xfrm>
                      <a:off x="672" y="1632"/>
                      <a:ext cx="0" cy="96"/>
                    </a:xfrm>
                    <a:prstGeom prst="straightConnector1">
                      <a:avLst/>
                    </a:prstGeom>
                    <a:noFill/>
                    <a:ln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050" name="Google Shape;3050;p74"/>
                    <p:cNvCxnSpPr/>
                    <p:nvPr/>
                  </p:nvCxnSpPr>
                  <p:spPr>
                    <a:xfrm>
                      <a:off x="696" y="1644"/>
                      <a:ext cx="0" cy="81"/>
                    </a:xfrm>
                    <a:prstGeom prst="straightConnector1">
                      <a:avLst/>
                    </a:prstGeom>
                    <a:noFill/>
                    <a:ln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051" name="Google Shape;3051;p74"/>
                    <p:cNvCxnSpPr/>
                    <p:nvPr/>
                  </p:nvCxnSpPr>
                  <p:spPr>
                    <a:xfrm>
                      <a:off x="720" y="1662"/>
                      <a:ext cx="0" cy="48"/>
                    </a:xfrm>
                    <a:prstGeom prst="straightConnector1">
                      <a:avLst/>
                    </a:prstGeom>
                    <a:noFill/>
                    <a:ln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</p:grpSp>
          </p:grpSp>
          <p:grpSp>
            <p:nvGrpSpPr>
              <p:cNvPr id="3052" name="Google Shape;3052;p74"/>
              <p:cNvGrpSpPr/>
              <p:nvPr/>
            </p:nvGrpSpPr>
            <p:grpSpPr>
              <a:xfrm>
                <a:off x="1578" y="1272"/>
                <a:ext cx="342" cy="1330"/>
                <a:chOff x="1434" y="1200"/>
                <a:chExt cx="342" cy="1330"/>
              </a:xfrm>
            </p:grpSpPr>
            <p:grpSp>
              <p:nvGrpSpPr>
                <p:cNvPr id="3053" name="Google Shape;3053;p74"/>
                <p:cNvGrpSpPr/>
                <p:nvPr/>
              </p:nvGrpSpPr>
              <p:grpSpPr>
                <a:xfrm>
                  <a:off x="1434" y="1344"/>
                  <a:ext cx="342" cy="1186"/>
                  <a:chOff x="336" y="1344"/>
                  <a:chExt cx="342" cy="1186"/>
                </a:xfrm>
              </p:grpSpPr>
              <p:grpSp>
                <p:nvGrpSpPr>
                  <p:cNvPr id="3054" name="Google Shape;3054;p74"/>
                  <p:cNvGrpSpPr/>
                  <p:nvPr/>
                </p:nvGrpSpPr>
                <p:grpSpPr>
                  <a:xfrm>
                    <a:off x="354" y="2004"/>
                    <a:ext cx="68" cy="121"/>
                    <a:chOff x="593" y="3324"/>
                    <a:chExt cx="68" cy="121"/>
                  </a:xfrm>
                </p:grpSpPr>
                <p:sp>
                  <p:nvSpPr>
                    <p:cNvPr id="3055" name="Google Shape;3055;p74"/>
                    <p:cNvSpPr/>
                    <p:nvPr/>
                  </p:nvSpPr>
                  <p:spPr>
                    <a:xfrm rot="10800000">
                      <a:off x="593" y="3378"/>
                      <a:ext cx="67" cy="6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7" h="67" extrusionOk="0">
                          <a:moveTo>
                            <a:pt x="0" y="8"/>
                          </a:moveTo>
                          <a:cubicBezTo>
                            <a:pt x="19" y="10"/>
                            <a:pt x="43" y="0"/>
                            <a:pt x="56" y="13"/>
                          </a:cubicBezTo>
                          <a:cubicBezTo>
                            <a:pt x="67" y="24"/>
                            <a:pt x="61" y="47"/>
                            <a:pt x="50" y="58"/>
                          </a:cubicBezTo>
                          <a:cubicBezTo>
                            <a:pt x="41" y="67"/>
                            <a:pt x="24" y="58"/>
                            <a:pt x="11" y="58"/>
                          </a:cubicBezTo>
                        </a:path>
                      </a:pathLst>
                    </a:custGeom>
                    <a:noFill/>
                    <a:ln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3056" name="Google Shape;3056;p74"/>
                    <p:cNvSpPr/>
                    <p:nvPr/>
                  </p:nvSpPr>
                  <p:spPr>
                    <a:xfrm flipH="1">
                      <a:off x="594" y="3324"/>
                      <a:ext cx="67" cy="6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7" h="67" extrusionOk="0">
                          <a:moveTo>
                            <a:pt x="0" y="8"/>
                          </a:moveTo>
                          <a:cubicBezTo>
                            <a:pt x="19" y="10"/>
                            <a:pt x="43" y="0"/>
                            <a:pt x="56" y="13"/>
                          </a:cubicBezTo>
                          <a:cubicBezTo>
                            <a:pt x="67" y="24"/>
                            <a:pt x="61" y="47"/>
                            <a:pt x="50" y="58"/>
                          </a:cubicBezTo>
                          <a:cubicBezTo>
                            <a:pt x="41" y="67"/>
                            <a:pt x="24" y="58"/>
                            <a:pt x="11" y="58"/>
                          </a:cubicBezTo>
                        </a:path>
                      </a:pathLst>
                    </a:custGeom>
                    <a:noFill/>
                    <a:ln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grpSp>
                <p:nvGrpSpPr>
                  <p:cNvPr id="3057" name="Google Shape;3057;p74"/>
                  <p:cNvGrpSpPr/>
                  <p:nvPr/>
                </p:nvGrpSpPr>
                <p:grpSpPr>
                  <a:xfrm>
                    <a:off x="336" y="1344"/>
                    <a:ext cx="342" cy="1186"/>
                    <a:chOff x="336" y="1344"/>
                    <a:chExt cx="342" cy="1186"/>
                  </a:xfrm>
                </p:grpSpPr>
                <p:grpSp>
                  <p:nvGrpSpPr>
                    <p:cNvPr id="3058" name="Google Shape;3058;p74"/>
                    <p:cNvGrpSpPr/>
                    <p:nvPr/>
                  </p:nvGrpSpPr>
                  <p:grpSpPr>
                    <a:xfrm>
                      <a:off x="336" y="1872"/>
                      <a:ext cx="96" cy="96"/>
                      <a:chOff x="336" y="1728"/>
                      <a:chExt cx="96" cy="96"/>
                    </a:xfrm>
                  </p:grpSpPr>
                  <p:cxnSp>
                    <p:nvCxnSpPr>
                      <p:cNvPr id="3059" name="Google Shape;3059;p74"/>
                      <p:cNvCxnSpPr/>
                      <p:nvPr/>
                    </p:nvCxnSpPr>
                    <p:spPr>
                      <a:xfrm>
                        <a:off x="336" y="1728"/>
                        <a:ext cx="96" cy="96"/>
                      </a:xfrm>
                      <a:prstGeom prst="straightConnector1">
                        <a:avLst/>
                      </a:pr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3060" name="Google Shape;3060;p74"/>
                      <p:cNvCxnSpPr/>
                      <p:nvPr/>
                    </p:nvCxnSpPr>
                    <p:spPr>
                      <a:xfrm rot="10800000" flipH="1">
                        <a:off x="336" y="1728"/>
                        <a:ext cx="96" cy="96"/>
                      </a:xfrm>
                      <a:prstGeom prst="straightConnector1">
                        <a:avLst/>
                      </a:pr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</p:grpSp>
                <p:grpSp>
                  <p:nvGrpSpPr>
                    <p:cNvPr id="3061" name="Google Shape;3061;p74"/>
                    <p:cNvGrpSpPr/>
                    <p:nvPr/>
                  </p:nvGrpSpPr>
                  <p:grpSpPr>
                    <a:xfrm>
                      <a:off x="352" y="1344"/>
                      <a:ext cx="80" cy="501"/>
                      <a:chOff x="352" y="1344"/>
                      <a:chExt cx="80" cy="501"/>
                    </a:xfrm>
                  </p:grpSpPr>
                  <p:grpSp>
                    <p:nvGrpSpPr>
                      <p:cNvPr id="3062" name="Google Shape;3062;p74"/>
                      <p:cNvGrpSpPr/>
                      <p:nvPr/>
                    </p:nvGrpSpPr>
                    <p:grpSpPr>
                      <a:xfrm>
                        <a:off x="384" y="1344"/>
                        <a:ext cx="48" cy="501"/>
                        <a:chOff x="384" y="1344"/>
                        <a:chExt cx="48" cy="384"/>
                      </a:xfrm>
                    </p:grpSpPr>
                    <p:cxnSp>
                      <p:nvCxnSpPr>
                        <p:cNvPr id="3063" name="Google Shape;3063;p74"/>
                        <p:cNvCxnSpPr/>
                        <p:nvPr/>
                      </p:nvCxnSpPr>
                      <p:spPr>
                        <a:xfrm>
                          <a:off x="384" y="1344"/>
                          <a:ext cx="0" cy="144"/>
                        </a:xfrm>
                        <a:prstGeom prst="straightConnector1">
                          <a:avLst/>
                        </a:prstGeom>
                        <a:noFill/>
                        <a:ln w="254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</p:cxnSp>
                    <p:cxnSp>
                      <p:nvCxnSpPr>
                        <p:cNvPr id="3064" name="Google Shape;3064;p74"/>
                        <p:cNvCxnSpPr/>
                        <p:nvPr/>
                      </p:nvCxnSpPr>
                      <p:spPr>
                        <a:xfrm>
                          <a:off x="384" y="1584"/>
                          <a:ext cx="0" cy="144"/>
                        </a:xfrm>
                        <a:prstGeom prst="straightConnector1">
                          <a:avLst/>
                        </a:prstGeom>
                        <a:noFill/>
                        <a:ln w="254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</p:cxnSp>
                    <p:cxnSp>
                      <p:nvCxnSpPr>
                        <p:cNvPr id="3065" name="Google Shape;3065;p74"/>
                        <p:cNvCxnSpPr/>
                        <p:nvPr/>
                      </p:nvCxnSpPr>
                      <p:spPr>
                        <a:xfrm rot="10800000" flipH="1">
                          <a:off x="384" y="1488"/>
                          <a:ext cx="48" cy="96"/>
                        </a:xfrm>
                        <a:prstGeom prst="straightConnector1">
                          <a:avLst/>
                        </a:prstGeom>
                        <a:noFill/>
                        <a:ln w="254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</p:cxnSp>
                  </p:grpSp>
                  <p:grpSp>
                    <p:nvGrpSpPr>
                      <p:cNvPr id="3066" name="Google Shape;3066;p74"/>
                      <p:cNvGrpSpPr/>
                      <p:nvPr/>
                    </p:nvGrpSpPr>
                    <p:grpSpPr>
                      <a:xfrm>
                        <a:off x="352" y="1698"/>
                        <a:ext cx="68" cy="121"/>
                        <a:chOff x="593" y="3324"/>
                        <a:chExt cx="68" cy="121"/>
                      </a:xfrm>
                    </p:grpSpPr>
                    <p:sp>
                      <p:nvSpPr>
                        <p:cNvPr id="3067" name="Google Shape;3067;p74"/>
                        <p:cNvSpPr/>
                        <p:nvPr/>
                      </p:nvSpPr>
                      <p:spPr>
                        <a:xfrm rot="10800000">
                          <a:off x="593" y="3378"/>
                          <a:ext cx="67" cy="67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67" h="67" extrusionOk="0">
                              <a:moveTo>
                                <a:pt x="0" y="8"/>
                              </a:moveTo>
                              <a:cubicBezTo>
                                <a:pt x="19" y="10"/>
                                <a:pt x="43" y="0"/>
                                <a:pt x="56" y="13"/>
                              </a:cubicBezTo>
                              <a:cubicBezTo>
                                <a:pt x="67" y="24"/>
                                <a:pt x="61" y="47"/>
                                <a:pt x="50" y="58"/>
                              </a:cubicBezTo>
                              <a:cubicBezTo>
                                <a:pt x="41" y="67"/>
                                <a:pt x="24" y="58"/>
                                <a:pt x="11" y="58"/>
                              </a:cubicBezTo>
                            </a:path>
                          </a:pathLst>
                        </a:custGeom>
                        <a:noFill/>
                        <a:ln w="254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45700" rIns="91425" bIns="45700" anchor="t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chemeClr val="dk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068" name="Google Shape;3068;p74"/>
                        <p:cNvSpPr/>
                        <p:nvPr/>
                      </p:nvSpPr>
                      <p:spPr>
                        <a:xfrm flipH="1">
                          <a:off x="594" y="3324"/>
                          <a:ext cx="67" cy="67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67" h="67" extrusionOk="0">
                              <a:moveTo>
                                <a:pt x="0" y="8"/>
                              </a:moveTo>
                              <a:cubicBezTo>
                                <a:pt x="19" y="10"/>
                                <a:pt x="43" y="0"/>
                                <a:pt x="56" y="13"/>
                              </a:cubicBezTo>
                              <a:cubicBezTo>
                                <a:pt x="67" y="24"/>
                                <a:pt x="61" y="47"/>
                                <a:pt x="50" y="58"/>
                              </a:cubicBezTo>
                              <a:cubicBezTo>
                                <a:pt x="41" y="67"/>
                                <a:pt x="24" y="58"/>
                                <a:pt x="11" y="58"/>
                              </a:cubicBezTo>
                            </a:path>
                          </a:pathLst>
                        </a:custGeom>
                        <a:noFill/>
                        <a:ln w="254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45700" rIns="91425" bIns="45700" anchor="t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chemeClr val="dk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3069" name="Google Shape;3069;p74"/>
                    <p:cNvGrpSpPr/>
                    <p:nvPr/>
                  </p:nvGrpSpPr>
                  <p:grpSpPr>
                    <a:xfrm>
                      <a:off x="386" y="1971"/>
                      <a:ext cx="48" cy="559"/>
                      <a:chOff x="384" y="1344"/>
                      <a:chExt cx="48" cy="384"/>
                    </a:xfrm>
                  </p:grpSpPr>
                  <p:cxnSp>
                    <p:nvCxnSpPr>
                      <p:cNvPr id="3070" name="Google Shape;3070;p74"/>
                      <p:cNvCxnSpPr/>
                      <p:nvPr/>
                    </p:nvCxnSpPr>
                    <p:spPr>
                      <a:xfrm>
                        <a:off x="384" y="1344"/>
                        <a:ext cx="0" cy="144"/>
                      </a:xfrm>
                      <a:prstGeom prst="straightConnector1">
                        <a:avLst/>
                      </a:pr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3071" name="Google Shape;3071;p74"/>
                      <p:cNvCxnSpPr/>
                      <p:nvPr/>
                    </p:nvCxnSpPr>
                    <p:spPr>
                      <a:xfrm>
                        <a:off x="384" y="1584"/>
                        <a:ext cx="0" cy="144"/>
                      </a:xfrm>
                      <a:prstGeom prst="straightConnector1">
                        <a:avLst/>
                      </a:pr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3072" name="Google Shape;3072;p74"/>
                      <p:cNvCxnSpPr/>
                      <p:nvPr/>
                    </p:nvCxnSpPr>
                    <p:spPr>
                      <a:xfrm rot="10800000" flipH="1">
                        <a:off x="384" y="1488"/>
                        <a:ext cx="48" cy="96"/>
                      </a:xfrm>
                      <a:prstGeom prst="straightConnector1">
                        <a:avLst/>
                      </a:pr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</p:grpSp>
                <p:grpSp>
                  <p:nvGrpSpPr>
                    <p:cNvPr id="3073" name="Google Shape;3073;p74"/>
                    <p:cNvGrpSpPr/>
                    <p:nvPr/>
                  </p:nvGrpSpPr>
                  <p:grpSpPr>
                    <a:xfrm>
                      <a:off x="390" y="1632"/>
                      <a:ext cx="288" cy="96"/>
                      <a:chOff x="432" y="1632"/>
                      <a:chExt cx="288" cy="96"/>
                    </a:xfrm>
                  </p:grpSpPr>
                  <p:cxnSp>
                    <p:nvCxnSpPr>
                      <p:cNvPr id="3074" name="Google Shape;3074;p74"/>
                      <p:cNvCxnSpPr/>
                      <p:nvPr/>
                    </p:nvCxnSpPr>
                    <p:spPr>
                      <a:xfrm>
                        <a:off x="432" y="1680"/>
                        <a:ext cx="96" cy="0"/>
                      </a:xfrm>
                      <a:prstGeom prst="straightConnector1">
                        <a:avLst/>
                      </a:pr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3075" name="Google Shape;3075;p74"/>
                      <p:cNvCxnSpPr/>
                      <p:nvPr/>
                    </p:nvCxnSpPr>
                    <p:spPr>
                      <a:xfrm>
                        <a:off x="528" y="1632"/>
                        <a:ext cx="48" cy="48"/>
                      </a:xfrm>
                      <a:prstGeom prst="straightConnector1">
                        <a:avLst/>
                      </a:pr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3076" name="Google Shape;3076;p74"/>
                      <p:cNvCxnSpPr/>
                      <p:nvPr/>
                    </p:nvCxnSpPr>
                    <p:spPr>
                      <a:xfrm>
                        <a:off x="576" y="1680"/>
                        <a:ext cx="96" cy="0"/>
                      </a:xfrm>
                      <a:prstGeom prst="straightConnector1">
                        <a:avLst/>
                      </a:pr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3077" name="Google Shape;3077;p74"/>
                      <p:cNvCxnSpPr/>
                      <p:nvPr/>
                    </p:nvCxnSpPr>
                    <p:spPr>
                      <a:xfrm>
                        <a:off x="672" y="1632"/>
                        <a:ext cx="0" cy="96"/>
                      </a:xfrm>
                      <a:prstGeom prst="straightConnector1">
                        <a:avLst/>
                      </a:pr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3078" name="Google Shape;3078;p74"/>
                      <p:cNvCxnSpPr/>
                      <p:nvPr/>
                    </p:nvCxnSpPr>
                    <p:spPr>
                      <a:xfrm>
                        <a:off x="696" y="1644"/>
                        <a:ext cx="0" cy="81"/>
                      </a:xfrm>
                      <a:prstGeom prst="straightConnector1">
                        <a:avLst/>
                      </a:pr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3079" name="Google Shape;3079;p74"/>
                      <p:cNvCxnSpPr/>
                      <p:nvPr/>
                    </p:nvCxnSpPr>
                    <p:spPr>
                      <a:xfrm>
                        <a:off x="720" y="1662"/>
                        <a:ext cx="0" cy="48"/>
                      </a:xfrm>
                      <a:prstGeom prst="straightConnector1">
                        <a:avLst/>
                      </a:pr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</p:grpSp>
                <p:grpSp>
                  <p:nvGrpSpPr>
                    <p:cNvPr id="3080" name="Google Shape;3080;p74"/>
                    <p:cNvGrpSpPr/>
                    <p:nvPr/>
                  </p:nvGrpSpPr>
                  <p:grpSpPr>
                    <a:xfrm>
                      <a:off x="390" y="2100"/>
                      <a:ext cx="288" cy="96"/>
                      <a:chOff x="432" y="1632"/>
                      <a:chExt cx="288" cy="96"/>
                    </a:xfrm>
                  </p:grpSpPr>
                  <p:cxnSp>
                    <p:nvCxnSpPr>
                      <p:cNvPr id="3081" name="Google Shape;3081;p74"/>
                      <p:cNvCxnSpPr/>
                      <p:nvPr/>
                    </p:nvCxnSpPr>
                    <p:spPr>
                      <a:xfrm>
                        <a:off x="432" y="1680"/>
                        <a:ext cx="96" cy="0"/>
                      </a:xfrm>
                      <a:prstGeom prst="straightConnector1">
                        <a:avLst/>
                      </a:pr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3082" name="Google Shape;3082;p74"/>
                      <p:cNvCxnSpPr/>
                      <p:nvPr/>
                    </p:nvCxnSpPr>
                    <p:spPr>
                      <a:xfrm>
                        <a:off x="528" y="1632"/>
                        <a:ext cx="48" cy="48"/>
                      </a:xfrm>
                      <a:prstGeom prst="straightConnector1">
                        <a:avLst/>
                      </a:pr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3083" name="Google Shape;3083;p74"/>
                      <p:cNvCxnSpPr/>
                      <p:nvPr/>
                    </p:nvCxnSpPr>
                    <p:spPr>
                      <a:xfrm>
                        <a:off x="576" y="1680"/>
                        <a:ext cx="96" cy="0"/>
                      </a:xfrm>
                      <a:prstGeom prst="straightConnector1">
                        <a:avLst/>
                      </a:pr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3084" name="Google Shape;3084;p74"/>
                      <p:cNvCxnSpPr/>
                      <p:nvPr/>
                    </p:nvCxnSpPr>
                    <p:spPr>
                      <a:xfrm>
                        <a:off x="672" y="1632"/>
                        <a:ext cx="0" cy="96"/>
                      </a:xfrm>
                      <a:prstGeom prst="straightConnector1">
                        <a:avLst/>
                      </a:pr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3085" name="Google Shape;3085;p74"/>
                      <p:cNvCxnSpPr/>
                      <p:nvPr/>
                    </p:nvCxnSpPr>
                    <p:spPr>
                      <a:xfrm>
                        <a:off x="696" y="1644"/>
                        <a:ext cx="0" cy="81"/>
                      </a:xfrm>
                      <a:prstGeom prst="straightConnector1">
                        <a:avLst/>
                      </a:pr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3086" name="Google Shape;3086;p74"/>
                      <p:cNvCxnSpPr/>
                      <p:nvPr/>
                    </p:nvCxnSpPr>
                    <p:spPr>
                      <a:xfrm>
                        <a:off x="720" y="1662"/>
                        <a:ext cx="0" cy="48"/>
                      </a:xfrm>
                      <a:prstGeom prst="straightConnector1">
                        <a:avLst/>
                      </a:pr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</p:grpSp>
              </p:grpSp>
            </p:grpSp>
            <p:cxnSp>
              <p:nvCxnSpPr>
                <p:cNvPr id="3087" name="Google Shape;3087;p74"/>
                <p:cNvCxnSpPr/>
                <p:nvPr/>
              </p:nvCxnSpPr>
              <p:spPr>
                <a:xfrm rot="10800000">
                  <a:off x="1482" y="1200"/>
                  <a:ext cx="0" cy="144"/>
                </a:xfrm>
                <a:prstGeom prst="straightConnector1">
                  <a:avLst/>
                </a:prstGeom>
                <a:noFill/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088" name="Google Shape;3088;p74"/>
              <p:cNvGrpSpPr/>
              <p:nvPr/>
            </p:nvGrpSpPr>
            <p:grpSpPr>
              <a:xfrm>
                <a:off x="150" y="2550"/>
                <a:ext cx="1818" cy="906"/>
                <a:chOff x="150" y="2550"/>
                <a:chExt cx="1818" cy="906"/>
              </a:xfrm>
            </p:grpSpPr>
            <p:grpSp>
              <p:nvGrpSpPr>
                <p:cNvPr id="3089" name="Google Shape;3089;p74"/>
                <p:cNvGrpSpPr/>
                <p:nvPr/>
              </p:nvGrpSpPr>
              <p:grpSpPr>
                <a:xfrm rot="5400000">
                  <a:off x="861" y="2121"/>
                  <a:ext cx="342" cy="1200"/>
                  <a:chOff x="336" y="1344"/>
                  <a:chExt cx="342" cy="1186"/>
                </a:xfrm>
              </p:grpSpPr>
              <p:grpSp>
                <p:nvGrpSpPr>
                  <p:cNvPr id="3090" name="Google Shape;3090;p74"/>
                  <p:cNvGrpSpPr/>
                  <p:nvPr/>
                </p:nvGrpSpPr>
                <p:grpSpPr>
                  <a:xfrm>
                    <a:off x="354" y="2004"/>
                    <a:ext cx="68" cy="121"/>
                    <a:chOff x="593" y="3324"/>
                    <a:chExt cx="68" cy="121"/>
                  </a:xfrm>
                </p:grpSpPr>
                <p:sp>
                  <p:nvSpPr>
                    <p:cNvPr id="3091" name="Google Shape;3091;p74"/>
                    <p:cNvSpPr/>
                    <p:nvPr/>
                  </p:nvSpPr>
                  <p:spPr>
                    <a:xfrm rot="10800000">
                      <a:off x="593" y="3378"/>
                      <a:ext cx="67" cy="6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7" h="67" extrusionOk="0">
                          <a:moveTo>
                            <a:pt x="0" y="8"/>
                          </a:moveTo>
                          <a:cubicBezTo>
                            <a:pt x="19" y="10"/>
                            <a:pt x="43" y="0"/>
                            <a:pt x="56" y="13"/>
                          </a:cubicBezTo>
                          <a:cubicBezTo>
                            <a:pt x="67" y="24"/>
                            <a:pt x="61" y="47"/>
                            <a:pt x="50" y="58"/>
                          </a:cubicBezTo>
                          <a:cubicBezTo>
                            <a:pt x="41" y="67"/>
                            <a:pt x="24" y="58"/>
                            <a:pt x="11" y="58"/>
                          </a:cubicBezTo>
                        </a:path>
                      </a:pathLst>
                    </a:custGeom>
                    <a:noFill/>
                    <a:ln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3092" name="Google Shape;3092;p74"/>
                    <p:cNvSpPr/>
                    <p:nvPr/>
                  </p:nvSpPr>
                  <p:spPr>
                    <a:xfrm flipH="1">
                      <a:off x="594" y="3324"/>
                      <a:ext cx="67" cy="6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7" h="67" extrusionOk="0">
                          <a:moveTo>
                            <a:pt x="0" y="8"/>
                          </a:moveTo>
                          <a:cubicBezTo>
                            <a:pt x="19" y="10"/>
                            <a:pt x="43" y="0"/>
                            <a:pt x="56" y="13"/>
                          </a:cubicBezTo>
                          <a:cubicBezTo>
                            <a:pt x="67" y="24"/>
                            <a:pt x="61" y="47"/>
                            <a:pt x="50" y="58"/>
                          </a:cubicBezTo>
                          <a:cubicBezTo>
                            <a:pt x="41" y="67"/>
                            <a:pt x="24" y="58"/>
                            <a:pt x="11" y="58"/>
                          </a:cubicBezTo>
                        </a:path>
                      </a:pathLst>
                    </a:custGeom>
                    <a:noFill/>
                    <a:ln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grpSp>
                <p:nvGrpSpPr>
                  <p:cNvPr id="3093" name="Google Shape;3093;p74"/>
                  <p:cNvGrpSpPr/>
                  <p:nvPr/>
                </p:nvGrpSpPr>
                <p:grpSpPr>
                  <a:xfrm>
                    <a:off x="336" y="1344"/>
                    <a:ext cx="342" cy="1186"/>
                    <a:chOff x="336" y="1344"/>
                    <a:chExt cx="342" cy="1186"/>
                  </a:xfrm>
                </p:grpSpPr>
                <p:grpSp>
                  <p:nvGrpSpPr>
                    <p:cNvPr id="3094" name="Google Shape;3094;p74"/>
                    <p:cNvGrpSpPr/>
                    <p:nvPr/>
                  </p:nvGrpSpPr>
                  <p:grpSpPr>
                    <a:xfrm>
                      <a:off x="336" y="1872"/>
                      <a:ext cx="96" cy="96"/>
                      <a:chOff x="336" y="1728"/>
                      <a:chExt cx="96" cy="96"/>
                    </a:xfrm>
                  </p:grpSpPr>
                  <p:cxnSp>
                    <p:nvCxnSpPr>
                      <p:cNvPr id="3095" name="Google Shape;3095;p74"/>
                      <p:cNvCxnSpPr/>
                      <p:nvPr/>
                    </p:nvCxnSpPr>
                    <p:spPr>
                      <a:xfrm>
                        <a:off x="336" y="1728"/>
                        <a:ext cx="96" cy="96"/>
                      </a:xfrm>
                      <a:prstGeom prst="straightConnector1">
                        <a:avLst/>
                      </a:pr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3096" name="Google Shape;3096;p74"/>
                      <p:cNvCxnSpPr/>
                      <p:nvPr/>
                    </p:nvCxnSpPr>
                    <p:spPr>
                      <a:xfrm rot="10800000" flipH="1">
                        <a:off x="336" y="1728"/>
                        <a:ext cx="96" cy="96"/>
                      </a:xfrm>
                      <a:prstGeom prst="straightConnector1">
                        <a:avLst/>
                      </a:pr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</p:grpSp>
                <p:grpSp>
                  <p:nvGrpSpPr>
                    <p:cNvPr id="3097" name="Google Shape;3097;p74"/>
                    <p:cNvGrpSpPr/>
                    <p:nvPr/>
                  </p:nvGrpSpPr>
                  <p:grpSpPr>
                    <a:xfrm>
                      <a:off x="352" y="1344"/>
                      <a:ext cx="80" cy="501"/>
                      <a:chOff x="352" y="1344"/>
                      <a:chExt cx="80" cy="501"/>
                    </a:xfrm>
                  </p:grpSpPr>
                  <p:grpSp>
                    <p:nvGrpSpPr>
                      <p:cNvPr id="3098" name="Google Shape;3098;p74"/>
                      <p:cNvGrpSpPr/>
                      <p:nvPr/>
                    </p:nvGrpSpPr>
                    <p:grpSpPr>
                      <a:xfrm>
                        <a:off x="384" y="1344"/>
                        <a:ext cx="48" cy="501"/>
                        <a:chOff x="384" y="1344"/>
                        <a:chExt cx="48" cy="384"/>
                      </a:xfrm>
                    </p:grpSpPr>
                    <p:cxnSp>
                      <p:nvCxnSpPr>
                        <p:cNvPr id="3099" name="Google Shape;3099;p74"/>
                        <p:cNvCxnSpPr/>
                        <p:nvPr/>
                      </p:nvCxnSpPr>
                      <p:spPr>
                        <a:xfrm>
                          <a:off x="384" y="1344"/>
                          <a:ext cx="0" cy="144"/>
                        </a:xfrm>
                        <a:prstGeom prst="straightConnector1">
                          <a:avLst/>
                        </a:prstGeom>
                        <a:noFill/>
                        <a:ln w="254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</p:cxnSp>
                    <p:cxnSp>
                      <p:nvCxnSpPr>
                        <p:cNvPr id="3100" name="Google Shape;3100;p74"/>
                        <p:cNvCxnSpPr/>
                        <p:nvPr/>
                      </p:nvCxnSpPr>
                      <p:spPr>
                        <a:xfrm>
                          <a:off x="384" y="1584"/>
                          <a:ext cx="0" cy="144"/>
                        </a:xfrm>
                        <a:prstGeom prst="straightConnector1">
                          <a:avLst/>
                        </a:prstGeom>
                        <a:noFill/>
                        <a:ln w="254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</p:cxnSp>
                    <p:cxnSp>
                      <p:nvCxnSpPr>
                        <p:cNvPr id="3101" name="Google Shape;3101;p74"/>
                        <p:cNvCxnSpPr/>
                        <p:nvPr/>
                      </p:nvCxnSpPr>
                      <p:spPr>
                        <a:xfrm rot="10800000" flipH="1">
                          <a:off x="384" y="1488"/>
                          <a:ext cx="48" cy="96"/>
                        </a:xfrm>
                        <a:prstGeom prst="straightConnector1">
                          <a:avLst/>
                        </a:prstGeom>
                        <a:noFill/>
                        <a:ln w="254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</p:cxnSp>
                  </p:grpSp>
                  <p:grpSp>
                    <p:nvGrpSpPr>
                      <p:cNvPr id="3102" name="Google Shape;3102;p74"/>
                      <p:cNvGrpSpPr/>
                      <p:nvPr/>
                    </p:nvGrpSpPr>
                    <p:grpSpPr>
                      <a:xfrm>
                        <a:off x="352" y="1698"/>
                        <a:ext cx="68" cy="121"/>
                        <a:chOff x="593" y="3324"/>
                        <a:chExt cx="68" cy="121"/>
                      </a:xfrm>
                    </p:grpSpPr>
                    <p:sp>
                      <p:nvSpPr>
                        <p:cNvPr id="3103" name="Google Shape;3103;p74"/>
                        <p:cNvSpPr/>
                        <p:nvPr/>
                      </p:nvSpPr>
                      <p:spPr>
                        <a:xfrm rot="10800000">
                          <a:off x="593" y="3378"/>
                          <a:ext cx="67" cy="67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67" h="67" extrusionOk="0">
                              <a:moveTo>
                                <a:pt x="0" y="8"/>
                              </a:moveTo>
                              <a:cubicBezTo>
                                <a:pt x="19" y="10"/>
                                <a:pt x="43" y="0"/>
                                <a:pt x="56" y="13"/>
                              </a:cubicBezTo>
                              <a:cubicBezTo>
                                <a:pt x="67" y="24"/>
                                <a:pt x="61" y="47"/>
                                <a:pt x="50" y="58"/>
                              </a:cubicBezTo>
                              <a:cubicBezTo>
                                <a:pt x="41" y="67"/>
                                <a:pt x="24" y="58"/>
                                <a:pt x="11" y="58"/>
                              </a:cubicBezTo>
                            </a:path>
                          </a:pathLst>
                        </a:custGeom>
                        <a:noFill/>
                        <a:ln w="254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45700" rIns="91425" bIns="45700" anchor="t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chemeClr val="dk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  <p:sp>
                      <p:nvSpPr>
                        <p:cNvPr id="3104" name="Google Shape;3104;p74"/>
                        <p:cNvSpPr/>
                        <p:nvPr/>
                      </p:nvSpPr>
                      <p:spPr>
                        <a:xfrm flipH="1">
                          <a:off x="594" y="3324"/>
                          <a:ext cx="67" cy="67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67" h="67" extrusionOk="0">
                              <a:moveTo>
                                <a:pt x="0" y="8"/>
                              </a:moveTo>
                              <a:cubicBezTo>
                                <a:pt x="19" y="10"/>
                                <a:pt x="43" y="0"/>
                                <a:pt x="56" y="13"/>
                              </a:cubicBezTo>
                              <a:cubicBezTo>
                                <a:pt x="67" y="24"/>
                                <a:pt x="61" y="47"/>
                                <a:pt x="50" y="58"/>
                              </a:cubicBezTo>
                              <a:cubicBezTo>
                                <a:pt x="41" y="67"/>
                                <a:pt x="24" y="58"/>
                                <a:pt x="11" y="58"/>
                              </a:cubicBezTo>
                            </a:path>
                          </a:pathLst>
                        </a:custGeom>
                        <a:noFill/>
                        <a:ln w="254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45700" rIns="91425" bIns="45700" anchor="t" anchorCtr="0">
                          <a:noAutofit/>
                        </a:bodyPr>
                        <a:lstStyle/>
                        <a:p>
                          <a:pPr marL="0" marR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800">
                            <a:solidFill>
                              <a:schemeClr val="dk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3105" name="Google Shape;3105;p74"/>
                    <p:cNvGrpSpPr/>
                    <p:nvPr/>
                  </p:nvGrpSpPr>
                  <p:grpSpPr>
                    <a:xfrm>
                      <a:off x="386" y="1971"/>
                      <a:ext cx="48" cy="559"/>
                      <a:chOff x="384" y="1344"/>
                      <a:chExt cx="48" cy="384"/>
                    </a:xfrm>
                  </p:grpSpPr>
                  <p:cxnSp>
                    <p:nvCxnSpPr>
                      <p:cNvPr id="3106" name="Google Shape;3106;p74"/>
                      <p:cNvCxnSpPr/>
                      <p:nvPr/>
                    </p:nvCxnSpPr>
                    <p:spPr>
                      <a:xfrm>
                        <a:off x="384" y="1344"/>
                        <a:ext cx="0" cy="144"/>
                      </a:xfrm>
                      <a:prstGeom prst="straightConnector1">
                        <a:avLst/>
                      </a:pr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3107" name="Google Shape;3107;p74"/>
                      <p:cNvCxnSpPr/>
                      <p:nvPr/>
                    </p:nvCxnSpPr>
                    <p:spPr>
                      <a:xfrm>
                        <a:off x="384" y="1584"/>
                        <a:ext cx="0" cy="144"/>
                      </a:xfrm>
                      <a:prstGeom prst="straightConnector1">
                        <a:avLst/>
                      </a:pr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3108" name="Google Shape;3108;p74"/>
                      <p:cNvCxnSpPr/>
                      <p:nvPr/>
                    </p:nvCxnSpPr>
                    <p:spPr>
                      <a:xfrm rot="10800000" flipH="1">
                        <a:off x="384" y="1488"/>
                        <a:ext cx="48" cy="96"/>
                      </a:xfrm>
                      <a:prstGeom prst="straightConnector1">
                        <a:avLst/>
                      </a:pr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</p:grpSp>
                <p:grpSp>
                  <p:nvGrpSpPr>
                    <p:cNvPr id="3109" name="Google Shape;3109;p74"/>
                    <p:cNvGrpSpPr/>
                    <p:nvPr/>
                  </p:nvGrpSpPr>
                  <p:grpSpPr>
                    <a:xfrm>
                      <a:off x="390" y="1632"/>
                      <a:ext cx="288" cy="96"/>
                      <a:chOff x="432" y="1632"/>
                      <a:chExt cx="288" cy="96"/>
                    </a:xfrm>
                  </p:grpSpPr>
                  <p:cxnSp>
                    <p:nvCxnSpPr>
                      <p:cNvPr id="3110" name="Google Shape;3110;p74"/>
                      <p:cNvCxnSpPr/>
                      <p:nvPr/>
                    </p:nvCxnSpPr>
                    <p:spPr>
                      <a:xfrm>
                        <a:off x="432" y="1680"/>
                        <a:ext cx="96" cy="0"/>
                      </a:xfrm>
                      <a:prstGeom prst="straightConnector1">
                        <a:avLst/>
                      </a:pr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3111" name="Google Shape;3111;p74"/>
                      <p:cNvCxnSpPr/>
                      <p:nvPr/>
                    </p:nvCxnSpPr>
                    <p:spPr>
                      <a:xfrm>
                        <a:off x="528" y="1632"/>
                        <a:ext cx="48" cy="48"/>
                      </a:xfrm>
                      <a:prstGeom prst="straightConnector1">
                        <a:avLst/>
                      </a:pr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3112" name="Google Shape;3112;p74"/>
                      <p:cNvCxnSpPr/>
                      <p:nvPr/>
                    </p:nvCxnSpPr>
                    <p:spPr>
                      <a:xfrm>
                        <a:off x="576" y="1680"/>
                        <a:ext cx="96" cy="0"/>
                      </a:xfrm>
                      <a:prstGeom prst="straightConnector1">
                        <a:avLst/>
                      </a:pr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3113" name="Google Shape;3113;p74"/>
                      <p:cNvCxnSpPr/>
                      <p:nvPr/>
                    </p:nvCxnSpPr>
                    <p:spPr>
                      <a:xfrm>
                        <a:off x="672" y="1632"/>
                        <a:ext cx="0" cy="96"/>
                      </a:xfrm>
                      <a:prstGeom prst="straightConnector1">
                        <a:avLst/>
                      </a:pr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3114" name="Google Shape;3114;p74"/>
                      <p:cNvCxnSpPr/>
                      <p:nvPr/>
                    </p:nvCxnSpPr>
                    <p:spPr>
                      <a:xfrm>
                        <a:off x="696" y="1644"/>
                        <a:ext cx="0" cy="81"/>
                      </a:xfrm>
                      <a:prstGeom prst="straightConnector1">
                        <a:avLst/>
                      </a:pr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3115" name="Google Shape;3115;p74"/>
                      <p:cNvCxnSpPr/>
                      <p:nvPr/>
                    </p:nvCxnSpPr>
                    <p:spPr>
                      <a:xfrm>
                        <a:off x="720" y="1662"/>
                        <a:ext cx="0" cy="48"/>
                      </a:xfrm>
                      <a:prstGeom prst="straightConnector1">
                        <a:avLst/>
                      </a:pr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</p:grpSp>
                <p:grpSp>
                  <p:nvGrpSpPr>
                    <p:cNvPr id="3116" name="Google Shape;3116;p74"/>
                    <p:cNvGrpSpPr/>
                    <p:nvPr/>
                  </p:nvGrpSpPr>
                  <p:grpSpPr>
                    <a:xfrm>
                      <a:off x="390" y="2100"/>
                      <a:ext cx="288" cy="96"/>
                      <a:chOff x="432" y="1632"/>
                      <a:chExt cx="288" cy="96"/>
                    </a:xfrm>
                  </p:grpSpPr>
                  <p:cxnSp>
                    <p:nvCxnSpPr>
                      <p:cNvPr id="3117" name="Google Shape;3117;p74"/>
                      <p:cNvCxnSpPr/>
                      <p:nvPr/>
                    </p:nvCxnSpPr>
                    <p:spPr>
                      <a:xfrm>
                        <a:off x="432" y="1680"/>
                        <a:ext cx="96" cy="0"/>
                      </a:xfrm>
                      <a:prstGeom prst="straightConnector1">
                        <a:avLst/>
                      </a:pr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3118" name="Google Shape;3118;p74"/>
                      <p:cNvCxnSpPr/>
                      <p:nvPr/>
                    </p:nvCxnSpPr>
                    <p:spPr>
                      <a:xfrm>
                        <a:off x="528" y="1632"/>
                        <a:ext cx="48" cy="48"/>
                      </a:xfrm>
                      <a:prstGeom prst="straightConnector1">
                        <a:avLst/>
                      </a:pr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3119" name="Google Shape;3119;p74"/>
                      <p:cNvCxnSpPr/>
                      <p:nvPr/>
                    </p:nvCxnSpPr>
                    <p:spPr>
                      <a:xfrm>
                        <a:off x="576" y="1680"/>
                        <a:ext cx="96" cy="0"/>
                      </a:xfrm>
                      <a:prstGeom prst="straightConnector1">
                        <a:avLst/>
                      </a:pr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3120" name="Google Shape;3120;p74"/>
                      <p:cNvCxnSpPr/>
                      <p:nvPr/>
                    </p:nvCxnSpPr>
                    <p:spPr>
                      <a:xfrm>
                        <a:off x="672" y="1632"/>
                        <a:ext cx="0" cy="96"/>
                      </a:xfrm>
                      <a:prstGeom prst="straightConnector1">
                        <a:avLst/>
                      </a:pr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3121" name="Google Shape;3121;p74"/>
                      <p:cNvCxnSpPr/>
                      <p:nvPr/>
                    </p:nvCxnSpPr>
                    <p:spPr>
                      <a:xfrm>
                        <a:off x="696" y="1644"/>
                        <a:ext cx="0" cy="81"/>
                      </a:xfrm>
                      <a:prstGeom prst="straightConnector1">
                        <a:avLst/>
                      </a:pr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3122" name="Google Shape;3122;p74"/>
                      <p:cNvCxnSpPr/>
                      <p:nvPr/>
                    </p:nvCxnSpPr>
                    <p:spPr>
                      <a:xfrm>
                        <a:off x="720" y="1662"/>
                        <a:ext cx="0" cy="48"/>
                      </a:xfrm>
                      <a:prstGeom prst="straightConnector1">
                        <a:avLst/>
                      </a:pr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</p:grpSp>
              </p:grpSp>
            </p:grpSp>
            <p:grpSp>
              <p:nvGrpSpPr>
                <p:cNvPr id="3123" name="Google Shape;3123;p74"/>
                <p:cNvGrpSpPr/>
                <p:nvPr/>
              </p:nvGrpSpPr>
              <p:grpSpPr>
                <a:xfrm>
                  <a:off x="1584" y="2574"/>
                  <a:ext cx="384" cy="882"/>
                  <a:chOff x="1584" y="2574"/>
                  <a:chExt cx="384" cy="882"/>
                </a:xfrm>
              </p:grpSpPr>
              <p:cxnSp>
                <p:nvCxnSpPr>
                  <p:cNvPr id="3124" name="Google Shape;3124;p74"/>
                  <p:cNvCxnSpPr/>
                  <p:nvPr/>
                </p:nvCxnSpPr>
                <p:spPr>
                  <a:xfrm>
                    <a:off x="1626" y="2574"/>
                    <a:ext cx="0" cy="211"/>
                  </a:xfrm>
                  <a:prstGeom prst="straightConnector1">
                    <a:avLst/>
                  </a:prstGeom>
                  <a:noFill/>
                  <a:ln w="2540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grpSp>
                <p:nvGrpSpPr>
                  <p:cNvPr id="3125" name="Google Shape;3125;p74"/>
                  <p:cNvGrpSpPr/>
                  <p:nvPr/>
                </p:nvGrpSpPr>
                <p:grpSpPr>
                  <a:xfrm>
                    <a:off x="1626" y="2748"/>
                    <a:ext cx="336" cy="70"/>
                    <a:chOff x="432" y="1632"/>
                    <a:chExt cx="288" cy="96"/>
                  </a:xfrm>
                </p:grpSpPr>
                <p:cxnSp>
                  <p:nvCxnSpPr>
                    <p:cNvPr id="3126" name="Google Shape;3126;p74"/>
                    <p:cNvCxnSpPr/>
                    <p:nvPr/>
                  </p:nvCxnSpPr>
                  <p:spPr>
                    <a:xfrm>
                      <a:off x="432" y="1680"/>
                      <a:ext cx="96" cy="0"/>
                    </a:xfrm>
                    <a:prstGeom prst="straightConnector1">
                      <a:avLst/>
                    </a:prstGeom>
                    <a:noFill/>
                    <a:ln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127" name="Google Shape;3127;p74"/>
                    <p:cNvCxnSpPr/>
                    <p:nvPr/>
                  </p:nvCxnSpPr>
                  <p:spPr>
                    <a:xfrm>
                      <a:off x="528" y="1632"/>
                      <a:ext cx="48" cy="48"/>
                    </a:xfrm>
                    <a:prstGeom prst="straightConnector1">
                      <a:avLst/>
                    </a:prstGeom>
                    <a:noFill/>
                    <a:ln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128" name="Google Shape;3128;p74"/>
                    <p:cNvCxnSpPr/>
                    <p:nvPr/>
                  </p:nvCxnSpPr>
                  <p:spPr>
                    <a:xfrm>
                      <a:off x="576" y="1680"/>
                      <a:ext cx="96" cy="0"/>
                    </a:xfrm>
                    <a:prstGeom prst="straightConnector1">
                      <a:avLst/>
                    </a:prstGeom>
                    <a:noFill/>
                    <a:ln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129" name="Google Shape;3129;p74"/>
                    <p:cNvCxnSpPr/>
                    <p:nvPr/>
                  </p:nvCxnSpPr>
                  <p:spPr>
                    <a:xfrm>
                      <a:off x="672" y="1632"/>
                      <a:ext cx="0" cy="96"/>
                    </a:xfrm>
                    <a:prstGeom prst="straightConnector1">
                      <a:avLst/>
                    </a:prstGeom>
                    <a:noFill/>
                    <a:ln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130" name="Google Shape;3130;p74"/>
                    <p:cNvCxnSpPr/>
                    <p:nvPr/>
                  </p:nvCxnSpPr>
                  <p:spPr>
                    <a:xfrm>
                      <a:off x="696" y="1644"/>
                      <a:ext cx="0" cy="81"/>
                    </a:xfrm>
                    <a:prstGeom prst="straightConnector1">
                      <a:avLst/>
                    </a:prstGeom>
                    <a:noFill/>
                    <a:ln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131" name="Google Shape;3131;p74"/>
                    <p:cNvCxnSpPr/>
                    <p:nvPr/>
                  </p:nvCxnSpPr>
                  <p:spPr>
                    <a:xfrm>
                      <a:off x="720" y="1662"/>
                      <a:ext cx="0" cy="48"/>
                    </a:xfrm>
                    <a:prstGeom prst="straightConnector1">
                      <a:avLst/>
                    </a:prstGeom>
                    <a:noFill/>
                    <a:ln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cxnSp>
                <p:nvCxnSpPr>
                  <p:cNvPr id="3132" name="Google Shape;3132;p74"/>
                  <p:cNvCxnSpPr/>
                  <p:nvPr/>
                </p:nvCxnSpPr>
                <p:spPr>
                  <a:xfrm>
                    <a:off x="1626" y="2967"/>
                    <a:ext cx="0" cy="386"/>
                  </a:xfrm>
                  <a:prstGeom prst="straightConnector1">
                    <a:avLst/>
                  </a:prstGeom>
                  <a:noFill/>
                  <a:ln w="2540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stealth" w="med" len="med"/>
                  </a:ln>
                </p:spPr>
              </p:cxnSp>
              <p:cxnSp>
                <p:nvCxnSpPr>
                  <p:cNvPr id="3133" name="Google Shape;3133;p74"/>
                  <p:cNvCxnSpPr/>
                  <p:nvPr/>
                </p:nvCxnSpPr>
                <p:spPr>
                  <a:xfrm rot="10800000">
                    <a:off x="1584" y="2808"/>
                    <a:ext cx="42" cy="159"/>
                  </a:xfrm>
                  <a:prstGeom prst="straightConnector1">
                    <a:avLst/>
                  </a:prstGeom>
                  <a:noFill/>
                  <a:ln w="2540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grpSp>
                <p:nvGrpSpPr>
                  <p:cNvPr id="3134" name="Google Shape;3134;p74"/>
                  <p:cNvGrpSpPr/>
                  <p:nvPr/>
                </p:nvGrpSpPr>
                <p:grpSpPr>
                  <a:xfrm>
                    <a:off x="1626" y="3150"/>
                    <a:ext cx="342" cy="306"/>
                    <a:chOff x="288" y="3072"/>
                    <a:chExt cx="534" cy="480"/>
                  </a:xfrm>
                </p:grpSpPr>
                <p:grpSp>
                  <p:nvGrpSpPr>
                    <p:cNvPr id="3135" name="Google Shape;3135;p74"/>
                    <p:cNvGrpSpPr/>
                    <p:nvPr/>
                  </p:nvGrpSpPr>
                  <p:grpSpPr>
                    <a:xfrm>
                      <a:off x="288" y="3072"/>
                      <a:ext cx="126" cy="96"/>
                      <a:chOff x="288" y="3072"/>
                      <a:chExt cx="126" cy="96"/>
                    </a:xfrm>
                  </p:grpSpPr>
                  <p:cxnSp>
                    <p:nvCxnSpPr>
                      <p:cNvPr id="3136" name="Google Shape;3136;p74"/>
                      <p:cNvCxnSpPr/>
                      <p:nvPr/>
                    </p:nvCxnSpPr>
                    <p:spPr>
                      <a:xfrm>
                        <a:off x="288" y="3120"/>
                        <a:ext cx="96" cy="0"/>
                      </a:xfrm>
                      <a:prstGeom prst="straightConnector1">
                        <a:avLst/>
                      </a:pr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3137" name="Google Shape;3137;p74"/>
                      <p:cNvCxnSpPr/>
                      <p:nvPr/>
                    </p:nvCxnSpPr>
                    <p:spPr>
                      <a:xfrm>
                        <a:off x="384" y="3072"/>
                        <a:ext cx="0" cy="96"/>
                      </a:xfrm>
                      <a:prstGeom prst="straightConnector1">
                        <a:avLst/>
                      </a:pr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3138" name="Google Shape;3138;p74"/>
                      <p:cNvCxnSpPr/>
                      <p:nvPr/>
                    </p:nvCxnSpPr>
                    <p:spPr>
                      <a:xfrm>
                        <a:off x="414" y="3072"/>
                        <a:ext cx="0" cy="96"/>
                      </a:xfrm>
                      <a:prstGeom prst="straightConnector1">
                        <a:avLst/>
                      </a:pr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</p:grpSp>
                <p:grpSp>
                  <p:nvGrpSpPr>
                    <p:cNvPr id="3139" name="Google Shape;3139;p74"/>
                    <p:cNvGrpSpPr/>
                    <p:nvPr/>
                  </p:nvGrpSpPr>
                  <p:grpSpPr>
                    <a:xfrm>
                      <a:off x="420" y="3072"/>
                      <a:ext cx="126" cy="96"/>
                      <a:chOff x="288" y="3072"/>
                      <a:chExt cx="126" cy="96"/>
                    </a:xfrm>
                  </p:grpSpPr>
                  <p:cxnSp>
                    <p:nvCxnSpPr>
                      <p:cNvPr id="3140" name="Google Shape;3140;p74"/>
                      <p:cNvCxnSpPr/>
                      <p:nvPr/>
                    </p:nvCxnSpPr>
                    <p:spPr>
                      <a:xfrm>
                        <a:off x="288" y="3120"/>
                        <a:ext cx="96" cy="0"/>
                      </a:xfrm>
                      <a:prstGeom prst="straightConnector1">
                        <a:avLst/>
                      </a:pr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3141" name="Google Shape;3141;p74"/>
                      <p:cNvCxnSpPr/>
                      <p:nvPr/>
                    </p:nvCxnSpPr>
                    <p:spPr>
                      <a:xfrm>
                        <a:off x="384" y="3072"/>
                        <a:ext cx="0" cy="96"/>
                      </a:xfrm>
                      <a:prstGeom prst="straightConnector1">
                        <a:avLst/>
                      </a:pr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3142" name="Google Shape;3142;p74"/>
                      <p:cNvCxnSpPr/>
                      <p:nvPr/>
                    </p:nvCxnSpPr>
                    <p:spPr>
                      <a:xfrm>
                        <a:off x="414" y="3072"/>
                        <a:ext cx="0" cy="96"/>
                      </a:xfrm>
                      <a:prstGeom prst="straightConnector1">
                        <a:avLst/>
                      </a:pr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</p:grpSp>
                <p:grpSp>
                  <p:nvGrpSpPr>
                    <p:cNvPr id="3143" name="Google Shape;3143;p74"/>
                    <p:cNvGrpSpPr/>
                    <p:nvPr/>
                  </p:nvGrpSpPr>
                  <p:grpSpPr>
                    <a:xfrm>
                      <a:off x="546" y="3072"/>
                      <a:ext cx="126" cy="96"/>
                      <a:chOff x="288" y="3072"/>
                      <a:chExt cx="126" cy="96"/>
                    </a:xfrm>
                  </p:grpSpPr>
                  <p:cxnSp>
                    <p:nvCxnSpPr>
                      <p:cNvPr id="3144" name="Google Shape;3144;p74"/>
                      <p:cNvCxnSpPr/>
                      <p:nvPr/>
                    </p:nvCxnSpPr>
                    <p:spPr>
                      <a:xfrm>
                        <a:off x="288" y="3120"/>
                        <a:ext cx="96" cy="0"/>
                      </a:xfrm>
                      <a:prstGeom prst="straightConnector1">
                        <a:avLst/>
                      </a:pr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3145" name="Google Shape;3145;p74"/>
                      <p:cNvCxnSpPr/>
                      <p:nvPr/>
                    </p:nvCxnSpPr>
                    <p:spPr>
                      <a:xfrm>
                        <a:off x="384" y="3072"/>
                        <a:ext cx="0" cy="96"/>
                      </a:xfrm>
                      <a:prstGeom prst="straightConnector1">
                        <a:avLst/>
                      </a:pr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3146" name="Google Shape;3146;p74"/>
                      <p:cNvCxnSpPr/>
                      <p:nvPr/>
                    </p:nvCxnSpPr>
                    <p:spPr>
                      <a:xfrm>
                        <a:off x="414" y="3072"/>
                        <a:ext cx="0" cy="96"/>
                      </a:xfrm>
                      <a:prstGeom prst="straightConnector1">
                        <a:avLst/>
                      </a:pr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</p:grpSp>
                <p:cxnSp>
                  <p:nvCxnSpPr>
                    <p:cNvPr id="3147" name="Google Shape;3147;p74"/>
                    <p:cNvCxnSpPr/>
                    <p:nvPr/>
                  </p:nvCxnSpPr>
                  <p:spPr>
                    <a:xfrm>
                      <a:off x="672" y="3120"/>
                      <a:ext cx="96" cy="0"/>
                    </a:xfrm>
                    <a:prstGeom prst="straightConnector1">
                      <a:avLst/>
                    </a:prstGeom>
                    <a:noFill/>
                    <a:ln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148" name="Google Shape;3148;p74"/>
                    <p:cNvCxnSpPr/>
                    <p:nvPr/>
                  </p:nvCxnSpPr>
                  <p:spPr>
                    <a:xfrm>
                      <a:off x="768" y="3072"/>
                      <a:ext cx="0" cy="96"/>
                    </a:xfrm>
                    <a:prstGeom prst="straightConnector1">
                      <a:avLst/>
                    </a:prstGeom>
                    <a:noFill/>
                    <a:ln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149" name="Google Shape;3149;p74"/>
                    <p:cNvCxnSpPr/>
                    <p:nvPr/>
                  </p:nvCxnSpPr>
                  <p:spPr>
                    <a:xfrm>
                      <a:off x="792" y="3084"/>
                      <a:ext cx="0" cy="81"/>
                    </a:xfrm>
                    <a:prstGeom prst="straightConnector1">
                      <a:avLst/>
                    </a:prstGeom>
                    <a:noFill/>
                    <a:ln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150" name="Google Shape;3150;p74"/>
                    <p:cNvCxnSpPr/>
                    <p:nvPr/>
                  </p:nvCxnSpPr>
                  <p:spPr>
                    <a:xfrm>
                      <a:off x="822" y="3096"/>
                      <a:ext cx="0" cy="48"/>
                    </a:xfrm>
                    <a:prstGeom prst="straightConnector1">
                      <a:avLst/>
                    </a:prstGeom>
                    <a:noFill/>
                    <a:ln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grpSp>
                  <p:nvGrpSpPr>
                    <p:cNvPr id="3151" name="Google Shape;3151;p74"/>
                    <p:cNvGrpSpPr/>
                    <p:nvPr/>
                  </p:nvGrpSpPr>
                  <p:grpSpPr>
                    <a:xfrm rot="-5400000">
                      <a:off x="530" y="3238"/>
                      <a:ext cx="94" cy="121"/>
                      <a:chOff x="593" y="3324"/>
                      <a:chExt cx="68" cy="121"/>
                    </a:xfrm>
                  </p:grpSpPr>
                  <p:sp>
                    <p:nvSpPr>
                      <p:cNvPr id="3152" name="Google Shape;3152;p74"/>
                      <p:cNvSpPr/>
                      <p:nvPr/>
                    </p:nvSpPr>
                    <p:spPr>
                      <a:xfrm rot="10800000">
                        <a:off x="593" y="3378"/>
                        <a:ext cx="67" cy="6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7" h="67" extrusionOk="0">
                            <a:moveTo>
                              <a:pt x="0" y="8"/>
                            </a:moveTo>
                            <a:cubicBezTo>
                              <a:pt x="19" y="10"/>
                              <a:pt x="43" y="0"/>
                              <a:pt x="56" y="13"/>
                            </a:cubicBezTo>
                            <a:cubicBezTo>
                              <a:pt x="67" y="24"/>
                              <a:pt x="61" y="47"/>
                              <a:pt x="50" y="58"/>
                            </a:cubicBezTo>
                            <a:cubicBezTo>
                              <a:pt x="41" y="67"/>
                              <a:pt x="24" y="58"/>
                              <a:pt x="11" y="58"/>
                            </a:cubicBezTo>
                          </a:path>
                        </a:pathLst>
                      </a:cu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153" name="Google Shape;3153;p74"/>
                      <p:cNvSpPr/>
                      <p:nvPr/>
                    </p:nvSpPr>
                    <p:spPr>
                      <a:xfrm flipH="1">
                        <a:off x="594" y="3324"/>
                        <a:ext cx="67" cy="6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7" h="67" extrusionOk="0">
                            <a:moveTo>
                              <a:pt x="0" y="8"/>
                            </a:moveTo>
                            <a:cubicBezTo>
                              <a:pt x="19" y="10"/>
                              <a:pt x="43" y="0"/>
                              <a:pt x="56" y="13"/>
                            </a:cubicBezTo>
                            <a:cubicBezTo>
                              <a:pt x="67" y="24"/>
                              <a:pt x="61" y="47"/>
                              <a:pt x="50" y="58"/>
                            </a:cubicBezTo>
                            <a:cubicBezTo>
                              <a:pt x="41" y="67"/>
                              <a:pt x="24" y="58"/>
                              <a:pt x="11" y="58"/>
                            </a:cubicBezTo>
                          </a:path>
                        </a:pathLst>
                      </a:cu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</p:grpSp>
                <p:cxnSp>
                  <p:nvCxnSpPr>
                    <p:cNvPr id="3154" name="Google Shape;3154;p74"/>
                    <p:cNvCxnSpPr/>
                    <p:nvPr/>
                  </p:nvCxnSpPr>
                  <p:spPr>
                    <a:xfrm>
                      <a:off x="576" y="3120"/>
                      <a:ext cx="0" cy="144"/>
                    </a:xfrm>
                    <a:prstGeom prst="straightConnector1">
                      <a:avLst/>
                    </a:prstGeom>
                    <a:noFill/>
                    <a:ln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grpSp>
                  <p:nvGrpSpPr>
                    <p:cNvPr id="3155" name="Google Shape;3155;p74"/>
                    <p:cNvGrpSpPr/>
                    <p:nvPr/>
                  </p:nvGrpSpPr>
                  <p:grpSpPr>
                    <a:xfrm rot="10800000">
                      <a:off x="432" y="3334"/>
                      <a:ext cx="94" cy="121"/>
                      <a:chOff x="593" y="3324"/>
                      <a:chExt cx="68" cy="121"/>
                    </a:xfrm>
                  </p:grpSpPr>
                  <p:sp>
                    <p:nvSpPr>
                      <p:cNvPr id="3156" name="Google Shape;3156;p74"/>
                      <p:cNvSpPr/>
                      <p:nvPr/>
                    </p:nvSpPr>
                    <p:spPr>
                      <a:xfrm rot="10800000">
                        <a:off x="593" y="3378"/>
                        <a:ext cx="67" cy="6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7" h="67" extrusionOk="0">
                            <a:moveTo>
                              <a:pt x="0" y="8"/>
                            </a:moveTo>
                            <a:cubicBezTo>
                              <a:pt x="19" y="10"/>
                              <a:pt x="43" y="0"/>
                              <a:pt x="56" y="13"/>
                            </a:cubicBezTo>
                            <a:cubicBezTo>
                              <a:pt x="67" y="24"/>
                              <a:pt x="61" y="47"/>
                              <a:pt x="50" y="58"/>
                            </a:cubicBezTo>
                            <a:cubicBezTo>
                              <a:pt x="41" y="67"/>
                              <a:pt x="24" y="58"/>
                              <a:pt x="11" y="58"/>
                            </a:cubicBezTo>
                          </a:path>
                        </a:pathLst>
                      </a:cu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157" name="Google Shape;3157;p74"/>
                      <p:cNvSpPr/>
                      <p:nvPr/>
                    </p:nvSpPr>
                    <p:spPr>
                      <a:xfrm flipH="1">
                        <a:off x="594" y="3324"/>
                        <a:ext cx="67" cy="6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7" h="67" extrusionOk="0">
                            <a:moveTo>
                              <a:pt x="0" y="8"/>
                            </a:moveTo>
                            <a:cubicBezTo>
                              <a:pt x="19" y="10"/>
                              <a:pt x="43" y="0"/>
                              <a:pt x="56" y="13"/>
                            </a:cubicBezTo>
                            <a:cubicBezTo>
                              <a:pt x="67" y="24"/>
                              <a:pt x="61" y="47"/>
                              <a:pt x="50" y="58"/>
                            </a:cubicBezTo>
                            <a:cubicBezTo>
                              <a:pt x="41" y="67"/>
                              <a:pt x="24" y="58"/>
                              <a:pt x="11" y="58"/>
                            </a:cubicBezTo>
                          </a:path>
                        </a:pathLst>
                      </a:cu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</p:grpSp>
                <p:grpSp>
                  <p:nvGrpSpPr>
                    <p:cNvPr id="3158" name="Google Shape;3158;p74"/>
                    <p:cNvGrpSpPr/>
                    <p:nvPr/>
                  </p:nvGrpSpPr>
                  <p:grpSpPr>
                    <a:xfrm>
                      <a:off x="624" y="3336"/>
                      <a:ext cx="94" cy="121"/>
                      <a:chOff x="593" y="3324"/>
                      <a:chExt cx="68" cy="121"/>
                    </a:xfrm>
                  </p:grpSpPr>
                  <p:sp>
                    <p:nvSpPr>
                      <p:cNvPr id="3159" name="Google Shape;3159;p74"/>
                      <p:cNvSpPr/>
                      <p:nvPr/>
                    </p:nvSpPr>
                    <p:spPr>
                      <a:xfrm rot="10800000">
                        <a:off x="593" y="3378"/>
                        <a:ext cx="67" cy="6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7" h="67" extrusionOk="0">
                            <a:moveTo>
                              <a:pt x="0" y="8"/>
                            </a:moveTo>
                            <a:cubicBezTo>
                              <a:pt x="19" y="10"/>
                              <a:pt x="43" y="0"/>
                              <a:pt x="56" y="13"/>
                            </a:cubicBezTo>
                            <a:cubicBezTo>
                              <a:pt x="67" y="24"/>
                              <a:pt x="61" y="47"/>
                              <a:pt x="50" y="58"/>
                            </a:cubicBezTo>
                            <a:cubicBezTo>
                              <a:pt x="41" y="67"/>
                              <a:pt x="24" y="58"/>
                              <a:pt x="11" y="58"/>
                            </a:cubicBezTo>
                          </a:path>
                        </a:pathLst>
                      </a:cu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160" name="Google Shape;3160;p74"/>
                      <p:cNvSpPr/>
                      <p:nvPr/>
                    </p:nvSpPr>
                    <p:spPr>
                      <a:xfrm flipH="1">
                        <a:off x="594" y="3324"/>
                        <a:ext cx="67" cy="6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7" h="67" extrusionOk="0">
                            <a:moveTo>
                              <a:pt x="0" y="8"/>
                            </a:moveTo>
                            <a:cubicBezTo>
                              <a:pt x="19" y="10"/>
                              <a:pt x="43" y="0"/>
                              <a:pt x="56" y="13"/>
                            </a:cubicBezTo>
                            <a:cubicBezTo>
                              <a:pt x="67" y="24"/>
                              <a:pt x="61" y="47"/>
                              <a:pt x="50" y="58"/>
                            </a:cubicBezTo>
                            <a:cubicBezTo>
                              <a:pt x="41" y="67"/>
                              <a:pt x="24" y="58"/>
                              <a:pt x="11" y="58"/>
                            </a:cubicBezTo>
                          </a:path>
                        </a:pathLst>
                      </a:cu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</p:grpSp>
                <p:grpSp>
                  <p:nvGrpSpPr>
                    <p:cNvPr id="3161" name="Google Shape;3161;p74"/>
                    <p:cNvGrpSpPr/>
                    <p:nvPr/>
                  </p:nvGrpSpPr>
                  <p:grpSpPr>
                    <a:xfrm rot="-5400000" flipH="1">
                      <a:off x="524" y="3444"/>
                      <a:ext cx="94" cy="121"/>
                      <a:chOff x="593" y="3324"/>
                      <a:chExt cx="68" cy="121"/>
                    </a:xfrm>
                  </p:grpSpPr>
                  <p:sp>
                    <p:nvSpPr>
                      <p:cNvPr id="3162" name="Google Shape;3162;p74"/>
                      <p:cNvSpPr/>
                      <p:nvPr/>
                    </p:nvSpPr>
                    <p:spPr>
                      <a:xfrm rot="10800000">
                        <a:off x="593" y="3378"/>
                        <a:ext cx="67" cy="6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7" h="67" extrusionOk="0">
                            <a:moveTo>
                              <a:pt x="0" y="8"/>
                            </a:moveTo>
                            <a:cubicBezTo>
                              <a:pt x="19" y="10"/>
                              <a:pt x="43" y="0"/>
                              <a:pt x="56" y="13"/>
                            </a:cubicBezTo>
                            <a:cubicBezTo>
                              <a:pt x="67" y="24"/>
                              <a:pt x="61" y="47"/>
                              <a:pt x="50" y="58"/>
                            </a:cubicBezTo>
                            <a:cubicBezTo>
                              <a:pt x="41" y="67"/>
                              <a:pt x="24" y="58"/>
                              <a:pt x="11" y="58"/>
                            </a:cubicBezTo>
                          </a:path>
                        </a:pathLst>
                      </a:cu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163" name="Google Shape;3163;p74"/>
                      <p:cNvSpPr/>
                      <p:nvPr/>
                    </p:nvSpPr>
                    <p:spPr>
                      <a:xfrm flipH="1">
                        <a:off x="594" y="3324"/>
                        <a:ext cx="67" cy="6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7" h="67" extrusionOk="0">
                            <a:moveTo>
                              <a:pt x="0" y="8"/>
                            </a:moveTo>
                            <a:cubicBezTo>
                              <a:pt x="19" y="10"/>
                              <a:pt x="43" y="0"/>
                              <a:pt x="56" y="13"/>
                            </a:cubicBezTo>
                            <a:cubicBezTo>
                              <a:pt x="67" y="24"/>
                              <a:pt x="61" y="47"/>
                              <a:pt x="50" y="58"/>
                            </a:cubicBezTo>
                            <a:cubicBezTo>
                              <a:pt x="41" y="67"/>
                              <a:pt x="24" y="58"/>
                              <a:pt x="11" y="58"/>
                            </a:cubicBezTo>
                          </a:path>
                        </a:pathLst>
                      </a:cu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3164" name="Google Shape;3164;p74"/>
                <p:cNvGrpSpPr/>
                <p:nvPr/>
              </p:nvGrpSpPr>
              <p:grpSpPr>
                <a:xfrm>
                  <a:off x="150" y="2562"/>
                  <a:ext cx="624" cy="894"/>
                  <a:chOff x="150" y="2562"/>
                  <a:chExt cx="624" cy="894"/>
                </a:xfrm>
              </p:grpSpPr>
              <p:cxnSp>
                <p:nvCxnSpPr>
                  <p:cNvPr id="3165" name="Google Shape;3165;p74"/>
                  <p:cNvCxnSpPr/>
                  <p:nvPr/>
                </p:nvCxnSpPr>
                <p:spPr>
                  <a:xfrm>
                    <a:off x="432" y="2961"/>
                    <a:ext cx="0" cy="386"/>
                  </a:xfrm>
                  <a:prstGeom prst="straightConnector1">
                    <a:avLst/>
                  </a:prstGeom>
                  <a:noFill/>
                  <a:ln w="2540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stealth" w="med" len="med"/>
                  </a:ln>
                </p:spPr>
              </p:cxnSp>
              <p:cxnSp>
                <p:nvCxnSpPr>
                  <p:cNvPr id="3166" name="Google Shape;3166;p74"/>
                  <p:cNvCxnSpPr/>
                  <p:nvPr/>
                </p:nvCxnSpPr>
                <p:spPr>
                  <a:xfrm rot="10800000" flipH="1">
                    <a:off x="432" y="2821"/>
                    <a:ext cx="48" cy="140"/>
                  </a:xfrm>
                  <a:prstGeom prst="straightConnector1">
                    <a:avLst/>
                  </a:prstGeom>
                  <a:noFill/>
                  <a:ln w="2540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3167" name="Google Shape;3167;p74"/>
                  <p:cNvSpPr/>
                  <p:nvPr/>
                </p:nvSpPr>
                <p:spPr>
                  <a:xfrm flipH="1">
                    <a:off x="401" y="2985"/>
                    <a:ext cx="67" cy="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" h="67" extrusionOk="0">
                        <a:moveTo>
                          <a:pt x="0" y="8"/>
                        </a:moveTo>
                        <a:cubicBezTo>
                          <a:pt x="19" y="10"/>
                          <a:pt x="43" y="0"/>
                          <a:pt x="56" y="13"/>
                        </a:cubicBezTo>
                        <a:cubicBezTo>
                          <a:pt x="67" y="24"/>
                          <a:pt x="61" y="47"/>
                          <a:pt x="50" y="58"/>
                        </a:cubicBezTo>
                        <a:cubicBezTo>
                          <a:pt x="41" y="67"/>
                          <a:pt x="24" y="58"/>
                          <a:pt x="11" y="58"/>
                        </a:cubicBezTo>
                      </a:path>
                    </a:pathLst>
                  </a:custGeom>
                  <a:noFill/>
                  <a:ln w="2540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3168" name="Google Shape;3168;p74"/>
                  <p:cNvCxnSpPr/>
                  <p:nvPr/>
                </p:nvCxnSpPr>
                <p:spPr>
                  <a:xfrm>
                    <a:off x="432" y="2562"/>
                    <a:ext cx="0" cy="211"/>
                  </a:xfrm>
                  <a:prstGeom prst="straightConnector1">
                    <a:avLst/>
                  </a:prstGeom>
                  <a:noFill/>
                  <a:ln w="2540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grpSp>
                <p:nvGrpSpPr>
                  <p:cNvPr id="3169" name="Google Shape;3169;p74"/>
                  <p:cNvGrpSpPr/>
                  <p:nvPr/>
                </p:nvGrpSpPr>
                <p:grpSpPr>
                  <a:xfrm flipH="1">
                    <a:off x="150" y="2730"/>
                    <a:ext cx="288" cy="96"/>
                    <a:chOff x="432" y="1632"/>
                    <a:chExt cx="288" cy="96"/>
                  </a:xfrm>
                </p:grpSpPr>
                <p:cxnSp>
                  <p:nvCxnSpPr>
                    <p:cNvPr id="3170" name="Google Shape;3170;p74"/>
                    <p:cNvCxnSpPr/>
                    <p:nvPr/>
                  </p:nvCxnSpPr>
                  <p:spPr>
                    <a:xfrm>
                      <a:off x="432" y="1680"/>
                      <a:ext cx="96" cy="0"/>
                    </a:xfrm>
                    <a:prstGeom prst="straightConnector1">
                      <a:avLst/>
                    </a:prstGeom>
                    <a:noFill/>
                    <a:ln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171" name="Google Shape;3171;p74"/>
                    <p:cNvCxnSpPr/>
                    <p:nvPr/>
                  </p:nvCxnSpPr>
                  <p:spPr>
                    <a:xfrm>
                      <a:off x="528" y="1632"/>
                      <a:ext cx="48" cy="48"/>
                    </a:xfrm>
                    <a:prstGeom prst="straightConnector1">
                      <a:avLst/>
                    </a:prstGeom>
                    <a:noFill/>
                    <a:ln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172" name="Google Shape;3172;p74"/>
                    <p:cNvCxnSpPr/>
                    <p:nvPr/>
                  </p:nvCxnSpPr>
                  <p:spPr>
                    <a:xfrm>
                      <a:off x="576" y="1680"/>
                      <a:ext cx="96" cy="0"/>
                    </a:xfrm>
                    <a:prstGeom prst="straightConnector1">
                      <a:avLst/>
                    </a:prstGeom>
                    <a:noFill/>
                    <a:ln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173" name="Google Shape;3173;p74"/>
                    <p:cNvCxnSpPr/>
                    <p:nvPr/>
                  </p:nvCxnSpPr>
                  <p:spPr>
                    <a:xfrm>
                      <a:off x="672" y="1632"/>
                      <a:ext cx="0" cy="96"/>
                    </a:xfrm>
                    <a:prstGeom prst="straightConnector1">
                      <a:avLst/>
                    </a:prstGeom>
                    <a:noFill/>
                    <a:ln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174" name="Google Shape;3174;p74"/>
                    <p:cNvCxnSpPr/>
                    <p:nvPr/>
                  </p:nvCxnSpPr>
                  <p:spPr>
                    <a:xfrm>
                      <a:off x="696" y="1644"/>
                      <a:ext cx="0" cy="81"/>
                    </a:xfrm>
                    <a:prstGeom prst="straightConnector1">
                      <a:avLst/>
                    </a:prstGeom>
                    <a:noFill/>
                    <a:ln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175" name="Google Shape;3175;p74"/>
                    <p:cNvCxnSpPr/>
                    <p:nvPr/>
                  </p:nvCxnSpPr>
                  <p:spPr>
                    <a:xfrm>
                      <a:off x="720" y="1662"/>
                      <a:ext cx="0" cy="48"/>
                    </a:xfrm>
                    <a:prstGeom prst="straightConnector1">
                      <a:avLst/>
                    </a:prstGeom>
                    <a:noFill/>
                    <a:ln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grpSp>
                <p:nvGrpSpPr>
                  <p:cNvPr id="3176" name="Google Shape;3176;p74"/>
                  <p:cNvGrpSpPr/>
                  <p:nvPr/>
                </p:nvGrpSpPr>
                <p:grpSpPr>
                  <a:xfrm>
                    <a:off x="432" y="3150"/>
                    <a:ext cx="342" cy="306"/>
                    <a:chOff x="288" y="3072"/>
                    <a:chExt cx="534" cy="480"/>
                  </a:xfrm>
                </p:grpSpPr>
                <p:grpSp>
                  <p:nvGrpSpPr>
                    <p:cNvPr id="3177" name="Google Shape;3177;p74"/>
                    <p:cNvGrpSpPr/>
                    <p:nvPr/>
                  </p:nvGrpSpPr>
                  <p:grpSpPr>
                    <a:xfrm>
                      <a:off x="288" y="3072"/>
                      <a:ext cx="126" cy="96"/>
                      <a:chOff x="288" y="3072"/>
                      <a:chExt cx="126" cy="96"/>
                    </a:xfrm>
                  </p:grpSpPr>
                  <p:cxnSp>
                    <p:nvCxnSpPr>
                      <p:cNvPr id="3178" name="Google Shape;3178;p74"/>
                      <p:cNvCxnSpPr/>
                      <p:nvPr/>
                    </p:nvCxnSpPr>
                    <p:spPr>
                      <a:xfrm>
                        <a:off x="288" y="3120"/>
                        <a:ext cx="96" cy="0"/>
                      </a:xfrm>
                      <a:prstGeom prst="straightConnector1">
                        <a:avLst/>
                      </a:pr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3179" name="Google Shape;3179;p74"/>
                      <p:cNvCxnSpPr/>
                      <p:nvPr/>
                    </p:nvCxnSpPr>
                    <p:spPr>
                      <a:xfrm>
                        <a:off x="384" y="3072"/>
                        <a:ext cx="0" cy="96"/>
                      </a:xfrm>
                      <a:prstGeom prst="straightConnector1">
                        <a:avLst/>
                      </a:pr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3180" name="Google Shape;3180;p74"/>
                      <p:cNvCxnSpPr/>
                      <p:nvPr/>
                    </p:nvCxnSpPr>
                    <p:spPr>
                      <a:xfrm>
                        <a:off x="414" y="3072"/>
                        <a:ext cx="0" cy="96"/>
                      </a:xfrm>
                      <a:prstGeom prst="straightConnector1">
                        <a:avLst/>
                      </a:pr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</p:grpSp>
                <p:grpSp>
                  <p:nvGrpSpPr>
                    <p:cNvPr id="3181" name="Google Shape;3181;p74"/>
                    <p:cNvGrpSpPr/>
                    <p:nvPr/>
                  </p:nvGrpSpPr>
                  <p:grpSpPr>
                    <a:xfrm>
                      <a:off x="420" y="3072"/>
                      <a:ext cx="126" cy="96"/>
                      <a:chOff x="288" y="3072"/>
                      <a:chExt cx="126" cy="96"/>
                    </a:xfrm>
                  </p:grpSpPr>
                  <p:cxnSp>
                    <p:nvCxnSpPr>
                      <p:cNvPr id="3182" name="Google Shape;3182;p74"/>
                      <p:cNvCxnSpPr/>
                      <p:nvPr/>
                    </p:nvCxnSpPr>
                    <p:spPr>
                      <a:xfrm>
                        <a:off x="288" y="3120"/>
                        <a:ext cx="96" cy="0"/>
                      </a:xfrm>
                      <a:prstGeom prst="straightConnector1">
                        <a:avLst/>
                      </a:pr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3183" name="Google Shape;3183;p74"/>
                      <p:cNvCxnSpPr/>
                      <p:nvPr/>
                    </p:nvCxnSpPr>
                    <p:spPr>
                      <a:xfrm>
                        <a:off x="384" y="3072"/>
                        <a:ext cx="0" cy="96"/>
                      </a:xfrm>
                      <a:prstGeom prst="straightConnector1">
                        <a:avLst/>
                      </a:pr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3184" name="Google Shape;3184;p74"/>
                      <p:cNvCxnSpPr/>
                      <p:nvPr/>
                    </p:nvCxnSpPr>
                    <p:spPr>
                      <a:xfrm>
                        <a:off x="414" y="3072"/>
                        <a:ext cx="0" cy="96"/>
                      </a:xfrm>
                      <a:prstGeom prst="straightConnector1">
                        <a:avLst/>
                      </a:pr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</p:grpSp>
                <p:grpSp>
                  <p:nvGrpSpPr>
                    <p:cNvPr id="3185" name="Google Shape;3185;p74"/>
                    <p:cNvGrpSpPr/>
                    <p:nvPr/>
                  </p:nvGrpSpPr>
                  <p:grpSpPr>
                    <a:xfrm>
                      <a:off x="546" y="3072"/>
                      <a:ext cx="126" cy="96"/>
                      <a:chOff x="288" y="3072"/>
                      <a:chExt cx="126" cy="96"/>
                    </a:xfrm>
                  </p:grpSpPr>
                  <p:cxnSp>
                    <p:nvCxnSpPr>
                      <p:cNvPr id="3186" name="Google Shape;3186;p74"/>
                      <p:cNvCxnSpPr/>
                      <p:nvPr/>
                    </p:nvCxnSpPr>
                    <p:spPr>
                      <a:xfrm>
                        <a:off x="288" y="3120"/>
                        <a:ext cx="96" cy="0"/>
                      </a:xfrm>
                      <a:prstGeom prst="straightConnector1">
                        <a:avLst/>
                      </a:pr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3187" name="Google Shape;3187;p74"/>
                      <p:cNvCxnSpPr/>
                      <p:nvPr/>
                    </p:nvCxnSpPr>
                    <p:spPr>
                      <a:xfrm>
                        <a:off x="384" y="3072"/>
                        <a:ext cx="0" cy="96"/>
                      </a:xfrm>
                      <a:prstGeom prst="straightConnector1">
                        <a:avLst/>
                      </a:pr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3188" name="Google Shape;3188;p74"/>
                      <p:cNvCxnSpPr/>
                      <p:nvPr/>
                    </p:nvCxnSpPr>
                    <p:spPr>
                      <a:xfrm>
                        <a:off x="414" y="3072"/>
                        <a:ext cx="0" cy="96"/>
                      </a:xfrm>
                      <a:prstGeom prst="straightConnector1">
                        <a:avLst/>
                      </a:pr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</p:grpSp>
                <p:cxnSp>
                  <p:nvCxnSpPr>
                    <p:cNvPr id="3189" name="Google Shape;3189;p74"/>
                    <p:cNvCxnSpPr/>
                    <p:nvPr/>
                  </p:nvCxnSpPr>
                  <p:spPr>
                    <a:xfrm>
                      <a:off x="672" y="3120"/>
                      <a:ext cx="96" cy="0"/>
                    </a:xfrm>
                    <a:prstGeom prst="straightConnector1">
                      <a:avLst/>
                    </a:prstGeom>
                    <a:noFill/>
                    <a:ln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190" name="Google Shape;3190;p74"/>
                    <p:cNvCxnSpPr/>
                    <p:nvPr/>
                  </p:nvCxnSpPr>
                  <p:spPr>
                    <a:xfrm>
                      <a:off x="768" y="3072"/>
                      <a:ext cx="0" cy="96"/>
                    </a:xfrm>
                    <a:prstGeom prst="straightConnector1">
                      <a:avLst/>
                    </a:prstGeom>
                    <a:noFill/>
                    <a:ln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191" name="Google Shape;3191;p74"/>
                    <p:cNvCxnSpPr/>
                    <p:nvPr/>
                  </p:nvCxnSpPr>
                  <p:spPr>
                    <a:xfrm>
                      <a:off x="792" y="3084"/>
                      <a:ext cx="0" cy="81"/>
                    </a:xfrm>
                    <a:prstGeom prst="straightConnector1">
                      <a:avLst/>
                    </a:prstGeom>
                    <a:noFill/>
                    <a:ln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192" name="Google Shape;3192;p74"/>
                    <p:cNvCxnSpPr/>
                    <p:nvPr/>
                  </p:nvCxnSpPr>
                  <p:spPr>
                    <a:xfrm>
                      <a:off x="822" y="3096"/>
                      <a:ext cx="0" cy="48"/>
                    </a:xfrm>
                    <a:prstGeom prst="straightConnector1">
                      <a:avLst/>
                    </a:prstGeom>
                    <a:noFill/>
                    <a:ln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grpSp>
                  <p:nvGrpSpPr>
                    <p:cNvPr id="3193" name="Google Shape;3193;p74"/>
                    <p:cNvGrpSpPr/>
                    <p:nvPr/>
                  </p:nvGrpSpPr>
                  <p:grpSpPr>
                    <a:xfrm rot="-5400000">
                      <a:off x="530" y="3238"/>
                      <a:ext cx="94" cy="121"/>
                      <a:chOff x="593" y="3324"/>
                      <a:chExt cx="68" cy="121"/>
                    </a:xfrm>
                  </p:grpSpPr>
                  <p:sp>
                    <p:nvSpPr>
                      <p:cNvPr id="3194" name="Google Shape;3194;p74"/>
                      <p:cNvSpPr/>
                      <p:nvPr/>
                    </p:nvSpPr>
                    <p:spPr>
                      <a:xfrm rot="10800000">
                        <a:off x="593" y="3378"/>
                        <a:ext cx="67" cy="6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7" h="67" extrusionOk="0">
                            <a:moveTo>
                              <a:pt x="0" y="8"/>
                            </a:moveTo>
                            <a:cubicBezTo>
                              <a:pt x="19" y="10"/>
                              <a:pt x="43" y="0"/>
                              <a:pt x="56" y="13"/>
                            </a:cubicBezTo>
                            <a:cubicBezTo>
                              <a:pt x="67" y="24"/>
                              <a:pt x="61" y="47"/>
                              <a:pt x="50" y="58"/>
                            </a:cubicBezTo>
                            <a:cubicBezTo>
                              <a:pt x="41" y="67"/>
                              <a:pt x="24" y="58"/>
                              <a:pt x="11" y="58"/>
                            </a:cubicBezTo>
                          </a:path>
                        </a:pathLst>
                      </a:cu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195" name="Google Shape;3195;p74"/>
                      <p:cNvSpPr/>
                      <p:nvPr/>
                    </p:nvSpPr>
                    <p:spPr>
                      <a:xfrm flipH="1">
                        <a:off x="594" y="3324"/>
                        <a:ext cx="67" cy="6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7" h="67" extrusionOk="0">
                            <a:moveTo>
                              <a:pt x="0" y="8"/>
                            </a:moveTo>
                            <a:cubicBezTo>
                              <a:pt x="19" y="10"/>
                              <a:pt x="43" y="0"/>
                              <a:pt x="56" y="13"/>
                            </a:cubicBezTo>
                            <a:cubicBezTo>
                              <a:pt x="67" y="24"/>
                              <a:pt x="61" y="47"/>
                              <a:pt x="50" y="58"/>
                            </a:cubicBezTo>
                            <a:cubicBezTo>
                              <a:pt x="41" y="67"/>
                              <a:pt x="24" y="58"/>
                              <a:pt x="11" y="58"/>
                            </a:cubicBezTo>
                          </a:path>
                        </a:pathLst>
                      </a:cu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</p:grpSp>
                <p:cxnSp>
                  <p:nvCxnSpPr>
                    <p:cNvPr id="3196" name="Google Shape;3196;p74"/>
                    <p:cNvCxnSpPr/>
                    <p:nvPr/>
                  </p:nvCxnSpPr>
                  <p:spPr>
                    <a:xfrm>
                      <a:off x="576" y="3120"/>
                      <a:ext cx="0" cy="144"/>
                    </a:xfrm>
                    <a:prstGeom prst="straightConnector1">
                      <a:avLst/>
                    </a:prstGeom>
                    <a:noFill/>
                    <a:ln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grpSp>
                  <p:nvGrpSpPr>
                    <p:cNvPr id="3197" name="Google Shape;3197;p74"/>
                    <p:cNvGrpSpPr/>
                    <p:nvPr/>
                  </p:nvGrpSpPr>
                  <p:grpSpPr>
                    <a:xfrm rot="10800000">
                      <a:off x="432" y="3334"/>
                      <a:ext cx="94" cy="121"/>
                      <a:chOff x="593" y="3324"/>
                      <a:chExt cx="68" cy="121"/>
                    </a:xfrm>
                  </p:grpSpPr>
                  <p:sp>
                    <p:nvSpPr>
                      <p:cNvPr id="3198" name="Google Shape;3198;p74"/>
                      <p:cNvSpPr/>
                      <p:nvPr/>
                    </p:nvSpPr>
                    <p:spPr>
                      <a:xfrm rot="10800000">
                        <a:off x="593" y="3378"/>
                        <a:ext cx="67" cy="6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7" h="67" extrusionOk="0">
                            <a:moveTo>
                              <a:pt x="0" y="8"/>
                            </a:moveTo>
                            <a:cubicBezTo>
                              <a:pt x="19" y="10"/>
                              <a:pt x="43" y="0"/>
                              <a:pt x="56" y="13"/>
                            </a:cubicBezTo>
                            <a:cubicBezTo>
                              <a:pt x="67" y="24"/>
                              <a:pt x="61" y="47"/>
                              <a:pt x="50" y="58"/>
                            </a:cubicBezTo>
                            <a:cubicBezTo>
                              <a:pt x="41" y="67"/>
                              <a:pt x="24" y="58"/>
                              <a:pt x="11" y="58"/>
                            </a:cubicBezTo>
                          </a:path>
                        </a:pathLst>
                      </a:cu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199" name="Google Shape;3199;p74"/>
                      <p:cNvSpPr/>
                      <p:nvPr/>
                    </p:nvSpPr>
                    <p:spPr>
                      <a:xfrm flipH="1">
                        <a:off x="594" y="3324"/>
                        <a:ext cx="67" cy="6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7" h="67" extrusionOk="0">
                            <a:moveTo>
                              <a:pt x="0" y="8"/>
                            </a:moveTo>
                            <a:cubicBezTo>
                              <a:pt x="19" y="10"/>
                              <a:pt x="43" y="0"/>
                              <a:pt x="56" y="13"/>
                            </a:cubicBezTo>
                            <a:cubicBezTo>
                              <a:pt x="67" y="24"/>
                              <a:pt x="61" y="47"/>
                              <a:pt x="50" y="58"/>
                            </a:cubicBezTo>
                            <a:cubicBezTo>
                              <a:pt x="41" y="67"/>
                              <a:pt x="24" y="58"/>
                              <a:pt x="11" y="58"/>
                            </a:cubicBezTo>
                          </a:path>
                        </a:pathLst>
                      </a:cu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</p:grpSp>
                <p:grpSp>
                  <p:nvGrpSpPr>
                    <p:cNvPr id="3200" name="Google Shape;3200;p74"/>
                    <p:cNvGrpSpPr/>
                    <p:nvPr/>
                  </p:nvGrpSpPr>
                  <p:grpSpPr>
                    <a:xfrm>
                      <a:off x="624" y="3336"/>
                      <a:ext cx="94" cy="121"/>
                      <a:chOff x="593" y="3324"/>
                      <a:chExt cx="68" cy="121"/>
                    </a:xfrm>
                  </p:grpSpPr>
                  <p:sp>
                    <p:nvSpPr>
                      <p:cNvPr id="3201" name="Google Shape;3201;p74"/>
                      <p:cNvSpPr/>
                      <p:nvPr/>
                    </p:nvSpPr>
                    <p:spPr>
                      <a:xfrm rot="10800000">
                        <a:off x="593" y="3378"/>
                        <a:ext cx="67" cy="6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7" h="67" extrusionOk="0">
                            <a:moveTo>
                              <a:pt x="0" y="8"/>
                            </a:moveTo>
                            <a:cubicBezTo>
                              <a:pt x="19" y="10"/>
                              <a:pt x="43" y="0"/>
                              <a:pt x="56" y="13"/>
                            </a:cubicBezTo>
                            <a:cubicBezTo>
                              <a:pt x="67" y="24"/>
                              <a:pt x="61" y="47"/>
                              <a:pt x="50" y="58"/>
                            </a:cubicBezTo>
                            <a:cubicBezTo>
                              <a:pt x="41" y="67"/>
                              <a:pt x="24" y="58"/>
                              <a:pt x="11" y="58"/>
                            </a:cubicBezTo>
                          </a:path>
                        </a:pathLst>
                      </a:cu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202" name="Google Shape;3202;p74"/>
                      <p:cNvSpPr/>
                      <p:nvPr/>
                    </p:nvSpPr>
                    <p:spPr>
                      <a:xfrm flipH="1">
                        <a:off x="594" y="3324"/>
                        <a:ext cx="67" cy="6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7" h="67" extrusionOk="0">
                            <a:moveTo>
                              <a:pt x="0" y="8"/>
                            </a:moveTo>
                            <a:cubicBezTo>
                              <a:pt x="19" y="10"/>
                              <a:pt x="43" y="0"/>
                              <a:pt x="56" y="13"/>
                            </a:cubicBezTo>
                            <a:cubicBezTo>
                              <a:pt x="67" y="24"/>
                              <a:pt x="61" y="47"/>
                              <a:pt x="50" y="58"/>
                            </a:cubicBezTo>
                            <a:cubicBezTo>
                              <a:pt x="41" y="67"/>
                              <a:pt x="24" y="58"/>
                              <a:pt x="11" y="58"/>
                            </a:cubicBezTo>
                          </a:path>
                        </a:pathLst>
                      </a:cu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</p:grpSp>
                <p:grpSp>
                  <p:nvGrpSpPr>
                    <p:cNvPr id="3203" name="Google Shape;3203;p74"/>
                    <p:cNvGrpSpPr/>
                    <p:nvPr/>
                  </p:nvGrpSpPr>
                  <p:grpSpPr>
                    <a:xfrm rot="-5400000" flipH="1">
                      <a:off x="524" y="3444"/>
                      <a:ext cx="94" cy="121"/>
                      <a:chOff x="593" y="3324"/>
                      <a:chExt cx="68" cy="121"/>
                    </a:xfrm>
                  </p:grpSpPr>
                  <p:sp>
                    <p:nvSpPr>
                      <p:cNvPr id="3204" name="Google Shape;3204;p74"/>
                      <p:cNvSpPr/>
                      <p:nvPr/>
                    </p:nvSpPr>
                    <p:spPr>
                      <a:xfrm rot="10800000">
                        <a:off x="593" y="3378"/>
                        <a:ext cx="67" cy="6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7" h="67" extrusionOk="0">
                            <a:moveTo>
                              <a:pt x="0" y="8"/>
                            </a:moveTo>
                            <a:cubicBezTo>
                              <a:pt x="19" y="10"/>
                              <a:pt x="43" y="0"/>
                              <a:pt x="56" y="13"/>
                            </a:cubicBezTo>
                            <a:cubicBezTo>
                              <a:pt x="67" y="24"/>
                              <a:pt x="61" y="47"/>
                              <a:pt x="50" y="58"/>
                            </a:cubicBezTo>
                            <a:cubicBezTo>
                              <a:pt x="41" y="67"/>
                              <a:pt x="24" y="58"/>
                              <a:pt x="11" y="58"/>
                            </a:cubicBezTo>
                          </a:path>
                        </a:pathLst>
                      </a:cu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205" name="Google Shape;3205;p74"/>
                      <p:cNvSpPr/>
                      <p:nvPr/>
                    </p:nvSpPr>
                    <p:spPr>
                      <a:xfrm flipH="1">
                        <a:off x="594" y="3324"/>
                        <a:ext cx="67" cy="6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7" h="67" extrusionOk="0">
                            <a:moveTo>
                              <a:pt x="0" y="8"/>
                            </a:moveTo>
                            <a:cubicBezTo>
                              <a:pt x="19" y="10"/>
                              <a:pt x="43" y="0"/>
                              <a:pt x="56" y="13"/>
                            </a:cubicBezTo>
                            <a:cubicBezTo>
                              <a:pt x="67" y="24"/>
                              <a:pt x="61" y="47"/>
                              <a:pt x="50" y="58"/>
                            </a:cubicBezTo>
                            <a:cubicBezTo>
                              <a:pt x="41" y="67"/>
                              <a:pt x="24" y="58"/>
                              <a:pt x="11" y="58"/>
                            </a:cubicBezTo>
                          </a:path>
                        </a:pathLst>
                      </a:custGeom>
                      <a:noFill/>
                      <a:ln w="25400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t" anchorCtr="0">
                        <a:no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</p:grpSp>
              </p:grpSp>
            </p:grpSp>
          </p:grpSp>
        </p:grpSp>
      </p:grpSp>
      <p:sp>
        <p:nvSpPr>
          <p:cNvPr id="3206" name="Google Shape;3206;p74"/>
          <p:cNvSpPr/>
          <p:nvPr/>
        </p:nvSpPr>
        <p:spPr>
          <a:xfrm>
            <a:off x="4953000" y="1371600"/>
            <a:ext cx="3810000" cy="4267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7" name="Google Shape;3207;p74"/>
          <p:cNvSpPr/>
          <p:nvPr/>
        </p:nvSpPr>
        <p:spPr>
          <a:xfrm>
            <a:off x="5638800" y="1752600"/>
            <a:ext cx="228600" cy="685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8" name="Google Shape;3208;p74"/>
          <p:cNvSpPr/>
          <p:nvPr/>
        </p:nvSpPr>
        <p:spPr>
          <a:xfrm>
            <a:off x="5791200" y="4343400"/>
            <a:ext cx="381000" cy="838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9" name="Google Shape;3209;p74"/>
          <p:cNvSpPr/>
          <p:nvPr/>
        </p:nvSpPr>
        <p:spPr>
          <a:xfrm>
            <a:off x="6172200" y="4343400"/>
            <a:ext cx="381000" cy="838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0" name="Google Shape;3210;p74"/>
          <p:cNvSpPr/>
          <p:nvPr/>
        </p:nvSpPr>
        <p:spPr>
          <a:xfrm>
            <a:off x="6553200" y="4343400"/>
            <a:ext cx="381000" cy="838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1" name="Google Shape;3211;p74"/>
          <p:cNvSpPr txBox="1"/>
          <p:nvPr/>
        </p:nvSpPr>
        <p:spPr>
          <a:xfrm>
            <a:off x="5181600" y="5334000"/>
            <a:ext cx="26670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PROTECTION &amp; RELAY PANELS</a:t>
            </a:r>
            <a:endParaRPr/>
          </a:p>
        </p:txBody>
      </p:sp>
      <p:sp>
        <p:nvSpPr>
          <p:cNvPr id="3212" name="Google Shape;3212;p74"/>
          <p:cNvSpPr/>
          <p:nvPr/>
        </p:nvSpPr>
        <p:spPr>
          <a:xfrm>
            <a:off x="5867400" y="1752600"/>
            <a:ext cx="228600" cy="685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3" name="Google Shape;3213;p74"/>
          <p:cNvSpPr txBox="1"/>
          <p:nvPr/>
        </p:nvSpPr>
        <p:spPr>
          <a:xfrm>
            <a:off x="5181600" y="1524000"/>
            <a:ext cx="1752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CONTROL PANELS</a:t>
            </a:r>
            <a:endParaRPr/>
          </a:p>
        </p:txBody>
      </p:sp>
      <p:cxnSp>
        <p:nvCxnSpPr>
          <p:cNvPr id="3214" name="Google Shape;3214;p74"/>
          <p:cNvCxnSpPr/>
          <p:nvPr/>
        </p:nvCxnSpPr>
        <p:spPr>
          <a:xfrm>
            <a:off x="3429000" y="2819400"/>
            <a:ext cx="1066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215" name="Google Shape;3215;p74"/>
          <p:cNvCxnSpPr/>
          <p:nvPr/>
        </p:nvCxnSpPr>
        <p:spPr>
          <a:xfrm>
            <a:off x="3429000" y="2971800"/>
            <a:ext cx="129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216" name="Google Shape;3216;p74"/>
          <p:cNvCxnSpPr/>
          <p:nvPr/>
        </p:nvCxnSpPr>
        <p:spPr>
          <a:xfrm rot="10800000">
            <a:off x="4495800" y="2057400"/>
            <a:ext cx="0" cy="762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17" name="Google Shape;3217;p74"/>
          <p:cNvCxnSpPr/>
          <p:nvPr/>
        </p:nvCxnSpPr>
        <p:spPr>
          <a:xfrm>
            <a:off x="4495800" y="2057400"/>
            <a:ext cx="1143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18" name="Google Shape;3218;p74"/>
          <p:cNvCxnSpPr/>
          <p:nvPr/>
        </p:nvCxnSpPr>
        <p:spPr>
          <a:xfrm rot="10800000">
            <a:off x="4724400" y="2286000"/>
            <a:ext cx="0" cy="685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19" name="Google Shape;3219;p74"/>
          <p:cNvCxnSpPr/>
          <p:nvPr/>
        </p:nvCxnSpPr>
        <p:spPr>
          <a:xfrm>
            <a:off x="4724400" y="2286000"/>
            <a:ext cx="91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20" name="Google Shape;3220;p74"/>
          <p:cNvCxnSpPr/>
          <p:nvPr/>
        </p:nvCxnSpPr>
        <p:spPr>
          <a:xfrm>
            <a:off x="3505200" y="4191000"/>
            <a:ext cx="121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221" name="Google Shape;3221;p74"/>
          <p:cNvCxnSpPr/>
          <p:nvPr/>
        </p:nvCxnSpPr>
        <p:spPr>
          <a:xfrm>
            <a:off x="4724400" y="4191000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22" name="Google Shape;3222;p74"/>
          <p:cNvCxnSpPr/>
          <p:nvPr/>
        </p:nvCxnSpPr>
        <p:spPr>
          <a:xfrm>
            <a:off x="4724400" y="4648200"/>
            <a:ext cx="1066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23" name="Google Shape;3223;p74"/>
          <p:cNvCxnSpPr/>
          <p:nvPr/>
        </p:nvCxnSpPr>
        <p:spPr>
          <a:xfrm>
            <a:off x="3505200" y="4343400"/>
            <a:ext cx="1066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224" name="Google Shape;3224;p74"/>
          <p:cNvCxnSpPr/>
          <p:nvPr/>
        </p:nvCxnSpPr>
        <p:spPr>
          <a:xfrm>
            <a:off x="4572000" y="4343400"/>
            <a:ext cx="0" cy="685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25" name="Google Shape;3225;p74"/>
          <p:cNvCxnSpPr/>
          <p:nvPr/>
        </p:nvCxnSpPr>
        <p:spPr>
          <a:xfrm>
            <a:off x="4572000" y="5029200"/>
            <a:ext cx="121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26" name="Google Shape;3226;p74"/>
          <p:cNvCxnSpPr/>
          <p:nvPr/>
        </p:nvCxnSpPr>
        <p:spPr>
          <a:xfrm>
            <a:off x="5791200" y="2438400"/>
            <a:ext cx="0" cy="838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27" name="Google Shape;3227;p74"/>
          <p:cNvCxnSpPr/>
          <p:nvPr/>
        </p:nvCxnSpPr>
        <p:spPr>
          <a:xfrm>
            <a:off x="5791200" y="3276600"/>
            <a:ext cx="152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28" name="Google Shape;3228;p74"/>
          <p:cNvCxnSpPr/>
          <p:nvPr/>
        </p:nvCxnSpPr>
        <p:spPr>
          <a:xfrm>
            <a:off x="5943600" y="3276600"/>
            <a:ext cx="0" cy="1066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29" name="Google Shape;3229;p74"/>
          <p:cNvCxnSpPr/>
          <p:nvPr/>
        </p:nvCxnSpPr>
        <p:spPr>
          <a:xfrm>
            <a:off x="5943600" y="2438400"/>
            <a:ext cx="0" cy="635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0" name="Google Shape;3230;p74"/>
          <p:cNvCxnSpPr/>
          <p:nvPr/>
        </p:nvCxnSpPr>
        <p:spPr>
          <a:xfrm>
            <a:off x="6096000" y="3073400"/>
            <a:ext cx="0" cy="127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31" name="Google Shape;3231;p74"/>
          <p:cNvSpPr txBox="1"/>
          <p:nvPr/>
        </p:nvSpPr>
        <p:spPr>
          <a:xfrm>
            <a:off x="5334000" y="1143000"/>
            <a:ext cx="175260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CONTROL ROOM</a:t>
            </a:r>
            <a:endParaRPr/>
          </a:p>
        </p:txBody>
      </p:sp>
      <p:cxnSp>
        <p:nvCxnSpPr>
          <p:cNvPr id="3232" name="Google Shape;3232;p74"/>
          <p:cNvCxnSpPr/>
          <p:nvPr/>
        </p:nvCxnSpPr>
        <p:spPr>
          <a:xfrm>
            <a:off x="5943600" y="3070225"/>
            <a:ext cx="152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33" name="Google Shape;3233;p74"/>
          <p:cNvSpPr txBox="1"/>
          <p:nvPr/>
        </p:nvSpPr>
        <p:spPr>
          <a:xfrm>
            <a:off x="3200400" y="3124200"/>
            <a:ext cx="1752600" cy="1004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HARD-WIRED FIELD INPUTS FOR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CONTROL AND PROTECTION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FUNCTIONS</a:t>
            </a:r>
            <a:endParaRPr/>
          </a:p>
        </p:txBody>
      </p:sp>
      <p:sp>
        <p:nvSpPr>
          <p:cNvPr id="3234" name="Google Shape;3234;p74"/>
          <p:cNvSpPr txBox="1"/>
          <p:nvPr/>
        </p:nvSpPr>
        <p:spPr>
          <a:xfrm>
            <a:off x="3200400" y="2376488"/>
            <a:ext cx="138588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CLOSE / OPEN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COMMANDS</a:t>
            </a:r>
            <a:endParaRPr/>
          </a:p>
        </p:txBody>
      </p:sp>
      <p:sp>
        <p:nvSpPr>
          <p:cNvPr id="3235" name="Google Shape;3235;p74"/>
          <p:cNvSpPr txBox="1"/>
          <p:nvPr/>
        </p:nvSpPr>
        <p:spPr>
          <a:xfrm>
            <a:off x="3338513" y="4348163"/>
            <a:ext cx="121443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PROTECTION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TRIP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COMMANDS</a:t>
            </a:r>
            <a:endParaRPr/>
          </a:p>
        </p:txBody>
      </p:sp>
      <p:sp>
        <p:nvSpPr>
          <p:cNvPr id="3236" name="Google Shape;3236;p74"/>
          <p:cNvSpPr txBox="1"/>
          <p:nvPr/>
        </p:nvSpPr>
        <p:spPr>
          <a:xfrm>
            <a:off x="739775" y="3390900"/>
            <a:ext cx="534988" cy="300038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BMK</a:t>
            </a:r>
            <a:endParaRPr/>
          </a:p>
        </p:txBody>
      </p:sp>
      <p:sp>
        <p:nvSpPr>
          <p:cNvPr id="3237" name="Google Shape;3237;p74"/>
          <p:cNvSpPr txBox="1"/>
          <p:nvPr/>
        </p:nvSpPr>
        <p:spPr>
          <a:xfrm>
            <a:off x="1806575" y="3390900"/>
            <a:ext cx="534988" cy="300038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BMK</a:t>
            </a:r>
            <a:endParaRPr/>
          </a:p>
        </p:txBody>
      </p:sp>
      <p:cxnSp>
        <p:nvCxnSpPr>
          <p:cNvPr id="3238" name="Google Shape;3238;p74"/>
          <p:cNvCxnSpPr/>
          <p:nvPr/>
        </p:nvCxnSpPr>
        <p:spPr>
          <a:xfrm>
            <a:off x="4953000" y="3429000"/>
            <a:ext cx="381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39" name="Google Shape;3239;p74"/>
          <p:cNvSpPr txBox="1"/>
          <p:nvPr/>
        </p:nvSpPr>
        <p:spPr>
          <a:xfrm>
            <a:off x="0" y="5867400"/>
            <a:ext cx="915352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AutoNum type="arabicPeriod"/>
            </a:pPr>
            <a:r>
              <a:rPr lang="en-US" sz="12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HARD-WIRED LOGIC IS FORMED IN BMK, CONTROL, RELAY AND PROTECTION PANELS FOR CONTROL AND PROTECTION TRIP FUNCTIONS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27199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75"/>
          <p:cNvSpPr txBox="1">
            <a:spLocks noGrp="1"/>
          </p:cNvSpPr>
          <p:nvPr>
            <p:ph type="title"/>
          </p:nvPr>
        </p:nvSpPr>
        <p:spPr>
          <a:xfrm>
            <a:off x="0" y="263525"/>
            <a:ext cx="91440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IS SUBSTATION AUTOMATION SYSTEM</a:t>
            </a:r>
            <a:endParaRPr/>
          </a:p>
        </p:txBody>
      </p:sp>
      <p:sp>
        <p:nvSpPr>
          <p:cNvPr id="3245" name="Google Shape;3245;p75"/>
          <p:cNvSpPr txBox="1">
            <a:spLocks noGrp="1"/>
          </p:cNvSpPr>
          <p:nvPr>
            <p:ph type="body" idx="1"/>
          </p:nvPr>
        </p:nvSpPr>
        <p:spPr>
          <a:xfrm>
            <a:off x="457200" y="1524000"/>
            <a:ext cx="8229600" cy="3808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c Sans MS"/>
              <a:buChar char="•"/>
            </a:pPr>
            <a:r>
              <a:rPr lang="en-US" sz="2800">
                <a:latin typeface="Comic Sans MS"/>
                <a:ea typeface="Comic Sans MS"/>
                <a:cs typeface="Comic Sans MS"/>
                <a:sym typeface="Comic Sans MS"/>
              </a:rPr>
              <a:t>Automation, in general, means use of intelligent electronic devices (IEDs) to optimize the management of capital assets and enhance operation and maintenance (O&amp;M) efficiencies with minimal human intervention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c Sans MS"/>
              <a:buChar char="•"/>
            </a:pPr>
            <a:r>
              <a:rPr lang="en-US" sz="2800">
                <a:latin typeface="Comic Sans MS"/>
                <a:ea typeface="Comic Sans MS"/>
                <a:cs typeface="Comic Sans MS"/>
                <a:sym typeface="Comic Sans MS"/>
              </a:rPr>
              <a:t>In the context of switchyards, automation means use of IEDs for control, protection and other data acquisition functions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4754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0" name="Google Shape;3250;p76"/>
          <p:cNvSpPr txBox="1">
            <a:spLocks noGrp="1"/>
          </p:cNvSpPr>
          <p:nvPr>
            <p:ph type="title"/>
          </p:nvPr>
        </p:nvSpPr>
        <p:spPr>
          <a:xfrm>
            <a:off x="0" y="263525"/>
            <a:ext cx="91440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WHY SUBSTATION AUTOMATION SYSTEM</a:t>
            </a:r>
            <a:endParaRPr/>
          </a:p>
        </p:txBody>
      </p:sp>
      <p:sp>
        <p:nvSpPr>
          <p:cNvPr id="3251" name="Google Shape;3251;p76"/>
          <p:cNvSpPr txBox="1">
            <a:spLocks noGrp="1"/>
          </p:cNvSpPr>
          <p:nvPr>
            <p:ph type="body" idx="1"/>
          </p:nvPr>
        </p:nvSpPr>
        <p:spPr>
          <a:xfrm>
            <a:off x="457200" y="12954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b="1" dirty="0">
                <a:latin typeface="Comic Sans MS"/>
                <a:ea typeface="Comic Sans MS"/>
                <a:cs typeface="Comic Sans MS"/>
                <a:sym typeface="Comic Sans MS"/>
              </a:rPr>
              <a:t>Rapid development and deployment of IEDs in substations like-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lang="en-US" sz="2400" b="1" dirty="0">
                <a:latin typeface="Comic Sans MS"/>
                <a:ea typeface="Comic Sans MS"/>
                <a:cs typeface="Comic Sans MS"/>
                <a:sym typeface="Comic Sans MS"/>
              </a:rPr>
              <a:t>Protective relays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lang="en-US" sz="2400" b="1" dirty="0">
                <a:latin typeface="Comic Sans MS"/>
                <a:ea typeface="Comic Sans MS"/>
                <a:cs typeface="Comic Sans MS"/>
                <a:sym typeface="Comic Sans MS"/>
              </a:rPr>
              <a:t>Energy metering systems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lang="en-US" sz="2400" b="1" dirty="0">
                <a:latin typeface="Comic Sans MS"/>
                <a:ea typeface="Comic Sans MS"/>
                <a:cs typeface="Comic Sans MS"/>
                <a:sym typeface="Comic Sans MS"/>
              </a:rPr>
              <a:t>Equipment condition monitoring systems e.g. On line dissolved gas monitors, partial discharge monitors, battery monitors etc.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b="1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b="1" dirty="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056695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p77"/>
          <p:cNvSpPr txBox="1">
            <a:spLocks noGrp="1"/>
          </p:cNvSpPr>
          <p:nvPr>
            <p:ph type="title"/>
          </p:nvPr>
        </p:nvSpPr>
        <p:spPr>
          <a:xfrm>
            <a:off x="0" y="263525"/>
            <a:ext cx="91440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WHY SUBSTATION AUTOMATION SYSTEM</a:t>
            </a:r>
            <a:endParaRPr/>
          </a:p>
        </p:txBody>
      </p:sp>
      <p:sp>
        <p:nvSpPr>
          <p:cNvPr id="3257" name="Google Shape;3257;p77"/>
          <p:cNvSpPr/>
          <p:nvPr/>
        </p:nvSpPr>
        <p:spPr>
          <a:xfrm>
            <a:off x="1066800" y="1371600"/>
            <a:ext cx="7391400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•"/>
            </a:pPr>
            <a:r>
              <a:rPr lang="en-US" sz="18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ISLANDS OF AUTOMATION WITHIN SUBSTATION</a:t>
            </a:r>
            <a:endParaRPr/>
          </a:p>
        </p:txBody>
      </p:sp>
      <p:sp>
        <p:nvSpPr>
          <p:cNvPr id="3258" name="Google Shape;3258;p77"/>
          <p:cNvSpPr/>
          <p:nvPr/>
        </p:nvSpPr>
        <p:spPr>
          <a:xfrm>
            <a:off x="1168400" y="2159000"/>
            <a:ext cx="6832600" cy="3225800"/>
          </a:xfrm>
          <a:prstGeom prst="rect">
            <a:avLst/>
          </a:prstGeom>
          <a:solidFill>
            <a:srgbClr val="FAFD00"/>
          </a:solidFill>
          <a:ln w="508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9" name="Google Shape;3259;p77"/>
          <p:cNvSpPr/>
          <p:nvPr/>
        </p:nvSpPr>
        <p:spPr>
          <a:xfrm>
            <a:off x="1377950" y="2749550"/>
            <a:ext cx="2578100" cy="749300"/>
          </a:xfrm>
          <a:prstGeom prst="ellipse">
            <a:avLst/>
          </a:prstGeom>
          <a:solidFill>
            <a:srgbClr val="FC0128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PROTECTION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0" name="Google Shape;3260;p77"/>
          <p:cNvSpPr/>
          <p:nvPr/>
        </p:nvSpPr>
        <p:spPr>
          <a:xfrm>
            <a:off x="5111750" y="2749550"/>
            <a:ext cx="2349500" cy="901700"/>
          </a:xfrm>
          <a:prstGeom prst="ellipse">
            <a:avLst/>
          </a:prstGeom>
          <a:solidFill>
            <a:srgbClr val="51DC00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SCADA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1" name="Google Shape;3261;p77"/>
          <p:cNvSpPr/>
          <p:nvPr/>
        </p:nvSpPr>
        <p:spPr>
          <a:xfrm>
            <a:off x="1911350" y="3968750"/>
            <a:ext cx="1435100" cy="1130300"/>
          </a:xfrm>
          <a:prstGeom prst="ellipse">
            <a:avLst/>
          </a:prstGeom>
          <a:solidFill>
            <a:srgbClr val="FE9B03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DFR/SOE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2" name="Google Shape;3262;p77"/>
          <p:cNvSpPr/>
          <p:nvPr/>
        </p:nvSpPr>
        <p:spPr>
          <a:xfrm>
            <a:off x="3663950" y="4883150"/>
            <a:ext cx="2501900" cy="368300"/>
          </a:xfrm>
          <a:prstGeom prst="roundRect">
            <a:avLst>
              <a:gd name="adj" fmla="val 12495"/>
            </a:avLst>
          </a:prstGeom>
          <a:solidFill>
            <a:srgbClr val="D49FFF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METERING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3" name="Google Shape;3263;p77"/>
          <p:cNvSpPr/>
          <p:nvPr/>
        </p:nvSpPr>
        <p:spPr>
          <a:xfrm>
            <a:off x="4425950" y="3968750"/>
            <a:ext cx="2349500" cy="749300"/>
          </a:xfrm>
          <a:prstGeom prst="rect">
            <a:avLst/>
          </a:prstGeom>
          <a:solidFill>
            <a:srgbClr val="C1CEF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EQUIPMENT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DIAGNOSTICS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4" name="Google Shape;3264;p77"/>
          <p:cNvSpPr/>
          <p:nvPr/>
        </p:nvSpPr>
        <p:spPr>
          <a:xfrm>
            <a:off x="2444750" y="2216150"/>
            <a:ext cx="3873500" cy="444500"/>
          </a:xfrm>
          <a:prstGeom prst="rect">
            <a:avLst/>
          </a:prstGeom>
          <a:solidFill>
            <a:schemeClr val="hlink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SUBSTATION</a:t>
            </a:r>
            <a:endParaRPr/>
          </a:p>
        </p:txBody>
      </p:sp>
      <p:cxnSp>
        <p:nvCxnSpPr>
          <p:cNvPr id="3265" name="Google Shape;3265;p77"/>
          <p:cNvCxnSpPr/>
          <p:nvPr/>
        </p:nvCxnSpPr>
        <p:spPr>
          <a:xfrm>
            <a:off x="1600200" y="3352800"/>
            <a:ext cx="0" cy="22860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66" name="Google Shape;3266;p77"/>
          <p:cNvCxnSpPr/>
          <p:nvPr/>
        </p:nvCxnSpPr>
        <p:spPr>
          <a:xfrm>
            <a:off x="2590800" y="5105400"/>
            <a:ext cx="0" cy="5334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67" name="Google Shape;3267;p77"/>
          <p:cNvCxnSpPr/>
          <p:nvPr/>
        </p:nvCxnSpPr>
        <p:spPr>
          <a:xfrm>
            <a:off x="4495800" y="5257800"/>
            <a:ext cx="0" cy="3810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68" name="Google Shape;3268;p77"/>
          <p:cNvCxnSpPr/>
          <p:nvPr/>
        </p:nvCxnSpPr>
        <p:spPr>
          <a:xfrm>
            <a:off x="6553200" y="4724400"/>
            <a:ext cx="0" cy="9144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69" name="Google Shape;3269;p77"/>
          <p:cNvCxnSpPr/>
          <p:nvPr/>
        </p:nvCxnSpPr>
        <p:spPr>
          <a:xfrm>
            <a:off x="7162800" y="3505200"/>
            <a:ext cx="0" cy="21336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70" name="Google Shape;3270;p77"/>
          <p:cNvSpPr/>
          <p:nvPr/>
        </p:nvSpPr>
        <p:spPr>
          <a:xfrm>
            <a:off x="1225550" y="5645150"/>
            <a:ext cx="2120900" cy="3683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PROTECTION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71" name="Google Shape;3271;p77"/>
          <p:cNvSpPr/>
          <p:nvPr/>
        </p:nvSpPr>
        <p:spPr>
          <a:xfrm>
            <a:off x="3587750" y="5645150"/>
            <a:ext cx="1511300" cy="3683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METERING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72" name="Google Shape;3272;p77"/>
          <p:cNvCxnSpPr/>
          <p:nvPr/>
        </p:nvCxnSpPr>
        <p:spPr>
          <a:xfrm>
            <a:off x="5943600" y="5257800"/>
            <a:ext cx="0" cy="3810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73" name="Google Shape;3273;p77"/>
          <p:cNvSpPr/>
          <p:nvPr/>
        </p:nvSpPr>
        <p:spPr>
          <a:xfrm>
            <a:off x="5803900" y="5645150"/>
            <a:ext cx="1892300" cy="3683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OPERATIONS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18729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144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4400" dirty="0" smtClean="0"/>
              <a:t>THANK YOU</a:t>
            </a:r>
            <a:endParaRPr lang="en-US" sz="4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61"/>
          <p:cNvSpPr txBox="1">
            <a:spLocks noGrp="1"/>
          </p:cNvSpPr>
          <p:nvPr>
            <p:ph type="title"/>
          </p:nvPr>
        </p:nvSpPr>
        <p:spPr>
          <a:xfrm>
            <a:off x="1524000" y="0"/>
            <a:ext cx="5943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hlink"/>
                </a:solidFill>
              </a:rPr>
              <a:t>Power Flow Diagram</a:t>
            </a:r>
            <a:endParaRPr/>
          </a:p>
        </p:txBody>
      </p:sp>
      <p:sp>
        <p:nvSpPr>
          <p:cNvPr id="802" name="Google Shape;802;p61"/>
          <p:cNvSpPr txBox="1"/>
          <p:nvPr/>
        </p:nvSpPr>
        <p:spPr>
          <a:xfrm>
            <a:off x="457200" y="5181600"/>
            <a:ext cx="1143000" cy="51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Stage-II (2X500MW)</a:t>
            </a:r>
            <a:endParaRPr/>
          </a:p>
        </p:txBody>
      </p:sp>
      <p:sp>
        <p:nvSpPr>
          <p:cNvPr id="803" name="Google Shape;803;p61"/>
          <p:cNvSpPr txBox="1"/>
          <p:nvPr/>
        </p:nvSpPr>
        <p:spPr>
          <a:xfrm>
            <a:off x="5105400" y="6238875"/>
            <a:ext cx="1828800" cy="51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 Nos. Station Transformers</a:t>
            </a:r>
            <a:endParaRPr/>
          </a:p>
        </p:txBody>
      </p:sp>
      <p:sp>
        <p:nvSpPr>
          <p:cNvPr id="804" name="Google Shape;804;p61"/>
          <p:cNvSpPr txBox="1"/>
          <p:nvPr/>
        </p:nvSpPr>
        <p:spPr>
          <a:xfrm>
            <a:off x="533400" y="2286000"/>
            <a:ext cx="2743200" cy="12001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CC0066"/>
                </a:solidFill>
                <a:latin typeface="Arial"/>
                <a:ea typeface="Arial"/>
                <a:cs typeface="Arial"/>
                <a:sym typeface="Arial"/>
              </a:rPr>
              <a:t>765 KV Switch Yard</a:t>
            </a:r>
            <a:endParaRPr/>
          </a:p>
        </p:txBody>
      </p:sp>
      <p:grpSp>
        <p:nvGrpSpPr>
          <p:cNvPr id="805" name="Google Shape;805;p61"/>
          <p:cNvGrpSpPr/>
          <p:nvPr/>
        </p:nvGrpSpPr>
        <p:grpSpPr>
          <a:xfrm rot="5400000">
            <a:off x="5181600" y="3886200"/>
            <a:ext cx="1143000" cy="381000"/>
            <a:chOff x="2064" y="1440"/>
            <a:chExt cx="1248" cy="240"/>
          </a:xfrm>
        </p:grpSpPr>
        <p:grpSp>
          <p:nvGrpSpPr>
            <p:cNvPr id="806" name="Google Shape;806;p61"/>
            <p:cNvGrpSpPr/>
            <p:nvPr/>
          </p:nvGrpSpPr>
          <p:grpSpPr>
            <a:xfrm>
              <a:off x="2496" y="1440"/>
              <a:ext cx="288" cy="240"/>
              <a:chOff x="2496" y="1728"/>
              <a:chExt cx="288" cy="240"/>
            </a:xfrm>
          </p:grpSpPr>
          <p:sp>
            <p:nvSpPr>
              <p:cNvPr id="807" name="Google Shape;807;p61"/>
              <p:cNvSpPr/>
              <p:nvPr/>
            </p:nvSpPr>
            <p:spPr>
              <a:xfrm>
                <a:off x="2496" y="1728"/>
                <a:ext cx="192" cy="24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61"/>
              <p:cNvSpPr/>
              <p:nvPr/>
            </p:nvSpPr>
            <p:spPr>
              <a:xfrm>
                <a:off x="2592" y="1728"/>
                <a:ext cx="192" cy="24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09" name="Google Shape;809;p61"/>
            <p:cNvCxnSpPr/>
            <p:nvPr/>
          </p:nvCxnSpPr>
          <p:spPr>
            <a:xfrm>
              <a:off x="2064" y="1536"/>
              <a:ext cx="432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0" name="Google Shape;810;p61"/>
            <p:cNvCxnSpPr/>
            <p:nvPr/>
          </p:nvCxnSpPr>
          <p:spPr>
            <a:xfrm>
              <a:off x="2784" y="1536"/>
              <a:ext cx="528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11" name="Google Shape;811;p61"/>
          <p:cNvSpPr txBox="1"/>
          <p:nvPr/>
        </p:nvSpPr>
        <p:spPr>
          <a:xfrm>
            <a:off x="7391400" y="3973513"/>
            <a:ext cx="1298575" cy="51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IBT-1,2 &amp;3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200MVA each</a:t>
            </a:r>
            <a:endParaRPr/>
          </a:p>
        </p:txBody>
      </p:sp>
      <p:grpSp>
        <p:nvGrpSpPr>
          <p:cNvPr id="812" name="Google Shape;812;p61"/>
          <p:cNvGrpSpPr/>
          <p:nvPr/>
        </p:nvGrpSpPr>
        <p:grpSpPr>
          <a:xfrm rot="5400000">
            <a:off x="5867400" y="3886200"/>
            <a:ext cx="1143000" cy="381000"/>
            <a:chOff x="2064" y="1440"/>
            <a:chExt cx="1248" cy="240"/>
          </a:xfrm>
        </p:grpSpPr>
        <p:grpSp>
          <p:nvGrpSpPr>
            <p:cNvPr id="813" name="Google Shape;813;p61"/>
            <p:cNvGrpSpPr/>
            <p:nvPr/>
          </p:nvGrpSpPr>
          <p:grpSpPr>
            <a:xfrm>
              <a:off x="2496" y="1440"/>
              <a:ext cx="288" cy="240"/>
              <a:chOff x="2496" y="1728"/>
              <a:chExt cx="288" cy="240"/>
            </a:xfrm>
          </p:grpSpPr>
          <p:sp>
            <p:nvSpPr>
              <p:cNvPr id="814" name="Google Shape;814;p61"/>
              <p:cNvSpPr/>
              <p:nvPr/>
            </p:nvSpPr>
            <p:spPr>
              <a:xfrm>
                <a:off x="2496" y="1728"/>
                <a:ext cx="192" cy="24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61"/>
              <p:cNvSpPr/>
              <p:nvPr/>
            </p:nvSpPr>
            <p:spPr>
              <a:xfrm>
                <a:off x="2592" y="1728"/>
                <a:ext cx="192" cy="24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16" name="Google Shape;816;p61"/>
            <p:cNvCxnSpPr/>
            <p:nvPr/>
          </p:nvCxnSpPr>
          <p:spPr>
            <a:xfrm>
              <a:off x="2064" y="1536"/>
              <a:ext cx="432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7" name="Google Shape;817;p61"/>
            <p:cNvCxnSpPr/>
            <p:nvPr/>
          </p:nvCxnSpPr>
          <p:spPr>
            <a:xfrm>
              <a:off x="2784" y="1536"/>
              <a:ext cx="528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18" name="Google Shape;818;p61"/>
          <p:cNvGrpSpPr/>
          <p:nvPr/>
        </p:nvGrpSpPr>
        <p:grpSpPr>
          <a:xfrm rot="5400000">
            <a:off x="6553200" y="3886200"/>
            <a:ext cx="1143000" cy="381000"/>
            <a:chOff x="2064" y="1440"/>
            <a:chExt cx="1248" cy="240"/>
          </a:xfrm>
        </p:grpSpPr>
        <p:grpSp>
          <p:nvGrpSpPr>
            <p:cNvPr id="819" name="Google Shape;819;p61"/>
            <p:cNvGrpSpPr/>
            <p:nvPr/>
          </p:nvGrpSpPr>
          <p:grpSpPr>
            <a:xfrm>
              <a:off x="2496" y="1440"/>
              <a:ext cx="288" cy="240"/>
              <a:chOff x="2496" y="1728"/>
              <a:chExt cx="288" cy="240"/>
            </a:xfrm>
          </p:grpSpPr>
          <p:sp>
            <p:nvSpPr>
              <p:cNvPr id="820" name="Google Shape;820;p61"/>
              <p:cNvSpPr/>
              <p:nvPr/>
            </p:nvSpPr>
            <p:spPr>
              <a:xfrm>
                <a:off x="2496" y="1728"/>
                <a:ext cx="192" cy="240"/>
              </a:xfrm>
              <a:prstGeom prst="ellipse">
                <a:avLst/>
              </a:prstGeom>
              <a:solidFill>
                <a:srgbClr val="FF660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61"/>
              <p:cNvSpPr/>
              <p:nvPr/>
            </p:nvSpPr>
            <p:spPr>
              <a:xfrm>
                <a:off x="2592" y="1728"/>
                <a:ext cx="192" cy="240"/>
              </a:xfrm>
              <a:prstGeom prst="ellipse">
                <a:avLst/>
              </a:prstGeom>
              <a:solidFill>
                <a:srgbClr val="FF660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22" name="Google Shape;822;p61"/>
            <p:cNvCxnSpPr/>
            <p:nvPr/>
          </p:nvCxnSpPr>
          <p:spPr>
            <a:xfrm>
              <a:off x="2064" y="1536"/>
              <a:ext cx="432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3" name="Google Shape;823;p61"/>
            <p:cNvCxnSpPr/>
            <p:nvPr/>
          </p:nvCxnSpPr>
          <p:spPr>
            <a:xfrm>
              <a:off x="2784" y="1536"/>
              <a:ext cx="528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824" name="Google Shape;824;p61"/>
          <p:cNvCxnSpPr/>
          <p:nvPr/>
        </p:nvCxnSpPr>
        <p:spPr>
          <a:xfrm>
            <a:off x="5530850" y="5678488"/>
            <a:ext cx="0" cy="60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5" name="Google Shape;825;p61"/>
          <p:cNvCxnSpPr/>
          <p:nvPr/>
        </p:nvCxnSpPr>
        <p:spPr>
          <a:xfrm>
            <a:off x="5759450" y="5678488"/>
            <a:ext cx="0" cy="60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6" name="Google Shape;826;p61"/>
          <p:cNvCxnSpPr/>
          <p:nvPr/>
        </p:nvCxnSpPr>
        <p:spPr>
          <a:xfrm>
            <a:off x="5988050" y="5678488"/>
            <a:ext cx="0" cy="60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7" name="Google Shape;827;p61"/>
          <p:cNvCxnSpPr/>
          <p:nvPr/>
        </p:nvCxnSpPr>
        <p:spPr>
          <a:xfrm>
            <a:off x="6216650" y="5678488"/>
            <a:ext cx="0" cy="60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8" name="Google Shape;828;p61"/>
          <p:cNvCxnSpPr/>
          <p:nvPr/>
        </p:nvCxnSpPr>
        <p:spPr>
          <a:xfrm>
            <a:off x="6521450" y="5678488"/>
            <a:ext cx="0" cy="60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29" name="Google Shape;829;p61"/>
          <p:cNvSpPr txBox="1"/>
          <p:nvPr/>
        </p:nvSpPr>
        <p:spPr>
          <a:xfrm>
            <a:off x="5302250" y="2317750"/>
            <a:ext cx="2743200" cy="12001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400 KV Switch Yard</a:t>
            </a:r>
            <a:endParaRPr/>
          </a:p>
        </p:txBody>
      </p:sp>
      <p:sp>
        <p:nvSpPr>
          <p:cNvPr id="830" name="Google Shape;830;p61"/>
          <p:cNvSpPr txBox="1"/>
          <p:nvPr/>
        </p:nvSpPr>
        <p:spPr>
          <a:xfrm>
            <a:off x="5302250" y="4708525"/>
            <a:ext cx="2743200" cy="9556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132 KV Switch Yard</a:t>
            </a:r>
            <a:endParaRPr/>
          </a:p>
        </p:txBody>
      </p:sp>
      <p:cxnSp>
        <p:nvCxnSpPr>
          <p:cNvPr id="831" name="Google Shape;831;p61"/>
          <p:cNvCxnSpPr/>
          <p:nvPr/>
        </p:nvCxnSpPr>
        <p:spPr>
          <a:xfrm rot="10800000">
            <a:off x="1227138" y="3544888"/>
            <a:ext cx="0" cy="1600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32" name="Google Shape;832;p61"/>
          <p:cNvCxnSpPr/>
          <p:nvPr/>
        </p:nvCxnSpPr>
        <p:spPr>
          <a:xfrm rot="10800000">
            <a:off x="806450" y="3544888"/>
            <a:ext cx="0" cy="1600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33" name="Google Shape;833;p61"/>
          <p:cNvCxnSpPr/>
          <p:nvPr/>
        </p:nvCxnSpPr>
        <p:spPr>
          <a:xfrm rot="10800000">
            <a:off x="2066925" y="3544888"/>
            <a:ext cx="0" cy="1600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34" name="Google Shape;834;p61"/>
          <p:cNvCxnSpPr/>
          <p:nvPr/>
        </p:nvCxnSpPr>
        <p:spPr>
          <a:xfrm rot="10800000">
            <a:off x="2559050" y="3544888"/>
            <a:ext cx="0" cy="1600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35" name="Google Shape;835;p61"/>
          <p:cNvCxnSpPr/>
          <p:nvPr/>
        </p:nvCxnSpPr>
        <p:spPr>
          <a:xfrm rot="10800000">
            <a:off x="3016250" y="3544888"/>
            <a:ext cx="0" cy="1600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6" name="Google Shape;836;p61"/>
          <p:cNvSpPr txBox="1"/>
          <p:nvPr/>
        </p:nvSpPr>
        <p:spPr>
          <a:xfrm>
            <a:off x="1981200" y="5181600"/>
            <a:ext cx="1143000" cy="51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Stage-I (3x660MW)</a:t>
            </a:r>
            <a:endParaRPr/>
          </a:p>
        </p:txBody>
      </p:sp>
      <p:cxnSp>
        <p:nvCxnSpPr>
          <p:cNvPr id="837" name="Google Shape;837;p61"/>
          <p:cNvCxnSpPr/>
          <p:nvPr/>
        </p:nvCxnSpPr>
        <p:spPr>
          <a:xfrm rot="10800000">
            <a:off x="1143000" y="609600"/>
            <a:ext cx="0" cy="167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38" name="Google Shape;838;p61"/>
          <p:cNvCxnSpPr/>
          <p:nvPr/>
        </p:nvCxnSpPr>
        <p:spPr>
          <a:xfrm rot="10800000">
            <a:off x="2438400" y="685800"/>
            <a:ext cx="0" cy="1600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839" name="Google Shape;839;p61"/>
          <p:cNvGrpSpPr/>
          <p:nvPr/>
        </p:nvGrpSpPr>
        <p:grpSpPr>
          <a:xfrm>
            <a:off x="3321050" y="3011488"/>
            <a:ext cx="1981200" cy="381000"/>
            <a:chOff x="2064" y="1440"/>
            <a:chExt cx="1248" cy="240"/>
          </a:xfrm>
        </p:grpSpPr>
        <p:grpSp>
          <p:nvGrpSpPr>
            <p:cNvPr id="840" name="Google Shape;840;p61"/>
            <p:cNvGrpSpPr/>
            <p:nvPr/>
          </p:nvGrpSpPr>
          <p:grpSpPr>
            <a:xfrm>
              <a:off x="2496" y="1440"/>
              <a:ext cx="288" cy="240"/>
              <a:chOff x="2496" y="1728"/>
              <a:chExt cx="288" cy="240"/>
            </a:xfrm>
          </p:grpSpPr>
          <p:sp>
            <p:nvSpPr>
              <p:cNvPr id="841" name="Google Shape;841;p61"/>
              <p:cNvSpPr/>
              <p:nvPr/>
            </p:nvSpPr>
            <p:spPr>
              <a:xfrm>
                <a:off x="2496" y="1728"/>
                <a:ext cx="192" cy="24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p61"/>
              <p:cNvSpPr/>
              <p:nvPr/>
            </p:nvSpPr>
            <p:spPr>
              <a:xfrm>
                <a:off x="2592" y="1728"/>
                <a:ext cx="192" cy="24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43" name="Google Shape;843;p61"/>
            <p:cNvCxnSpPr/>
            <p:nvPr/>
          </p:nvCxnSpPr>
          <p:spPr>
            <a:xfrm>
              <a:off x="2064" y="1536"/>
              <a:ext cx="432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4" name="Google Shape;844;p61"/>
            <p:cNvCxnSpPr/>
            <p:nvPr/>
          </p:nvCxnSpPr>
          <p:spPr>
            <a:xfrm>
              <a:off x="2784" y="1536"/>
              <a:ext cx="528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45" name="Google Shape;845;p61"/>
          <p:cNvSpPr txBox="1"/>
          <p:nvPr/>
        </p:nvSpPr>
        <p:spPr>
          <a:xfrm>
            <a:off x="3636963" y="2706688"/>
            <a:ext cx="1360487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ICT-1, 1000 MVA</a:t>
            </a:r>
            <a:endParaRPr/>
          </a:p>
        </p:txBody>
      </p:sp>
      <p:grpSp>
        <p:nvGrpSpPr>
          <p:cNvPr id="846" name="Google Shape;846;p61"/>
          <p:cNvGrpSpPr/>
          <p:nvPr/>
        </p:nvGrpSpPr>
        <p:grpSpPr>
          <a:xfrm>
            <a:off x="3321050" y="2371725"/>
            <a:ext cx="1981200" cy="381000"/>
            <a:chOff x="2064" y="1440"/>
            <a:chExt cx="1248" cy="240"/>
          </a:xfrm>
        </p:grpSpPr>
        <p:grpSp>
          <p:nvGrpSpPr>
            <p:cNvPr id="847" name="Google Shape;847;p61"/>
            <p:cNvGrpSpPr/>
            <p:nvPr/>
          </p:nvGrpSpPr>
          <p:grpSpPr>
            <a:xfrm>
              <a:off x="2496" y="1440"/>
              <a:ext cx="288" cy="240"/>
              <a:chOff x="2496" y="1728"/>
              <a:chExt cx="288" cy="240"/>
            </a:xfrm>
          </p:grpSpPr>
          <p:sp>
            <p:nvSpPr>
              <p:cNvPr id="848" name="Google Shape;848;p61"/>
              <p:cNvSpPr/>
              <p:nvPr/>
            </p:nvSpPr>
            <p:spPr>
              <a:xfrm>
                <a:off x="2496" y="1728"/>
                <a:ext cx="192" cy="24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" name="Google Shape;849;p61"/>
              <p:cNvSpPr/>
              <p:nvPr/>
            </p:nvSpPr>
            <p:spPr>
              <a:xfrm>
                <a:off x="2592" y="1728"/>
                <a:ext cx="192" cy="24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50" name="Google Shape;850;p61"/>
            <p:cNvCxnSpPr/>
            <p:nvPr/>
          </p:nvCxnSpPr>
          <p:spPr>
            <a:xfrm>
              <a:off x="2064" y="1536"/>
              <a:ext cx="432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1" name="Google Shape;851;p61"/>
            <p:cNvCxnSpPr/>
            <p:nvPr/>
          </p:nvCxnSpPr>
          <p:spPr>
            <a:xfrm>
              <a:off x="2784" y="1536"/>
              <a:ext cx="528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52" name="Google Shape;852;p61"/>
          <p:cNvSpPr txBox="1"/>
          <p:nvPr/>
        </p:nvSpPr>
        <p:spPr>
          <a:xfrm>
            <a:off x="3625850" y="2097088"/>
            <a:ext cx="1360488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ICT-2, 1000 MVA</a:t>
            </a:r>
            <a:endParaRPr/>
          </a:p>
        </p:txBody>
      </p:sp>
      <p:grpSp>
        <p:nvGrpSpPr>
          <p:cNvPr id="853" name="Google Shape;853;p61"/>
          <p:cNvGrpSpPr/>
          <p:nvPr/>
        </p:nvGrpSpPr>
        <p:grpSpPr>
          <a:xfrm>
            <a:off x="7162800" y="5715000"/>
            <a:ext cx="1752600" cy="898525"/>
            <a:chOff x="4464" y="3552"/>
            <a:chExt cx="864" cy="581"/>
          </a:xfrm>
        </p:grpSpPr>
        <p:cxnSp>
          <p:nvCxnSpPr>
            <p:cNvPr id="854" name="Google Shape;854;p61"/>
            <p:cNvCxnSpPr/>
            <p:nvPr/>
          </p:nvCxnSpPr>
          <p:spPr>
            <a:xfrm>
              <a:off x="4656" y="3552"/>
              <a:ext cx="0" cy="38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55" name="Google Shape;855;p61"/>
            <p:cNvCxnSpPr/>
            <p:nvPr/>
          </p:nvCxnSpPr>
          <p:spPr>
            <a:xfrm>
              <a:off x="4800" y="3552"/>
              <a:ext cx="0" cy="38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56" name="Google Shape;856;p61"/>
            <p:cNvSpPr txBox="1"/>
            <p:nvPr/>
          </p:nvSpPr>
          <p:spPr>
            <a:xfrm>
              <a:off x="4464" y="3936"/>
              <a:ext cx="864" cy="1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2Nos.MUW PH</a:t>
              </a:r>
              <a:endParaRPr/>
            </a:p>
          </p:txBody>
        </p:sp>
      </p:grpSp>
      <p:cxnSp>
        <p:nvCxnSpPr>
          <p:cNvPr id="857" name="Google Shape;857;p61"/>
          <p:cNvCxnSpPr/>
          <p:nvPr/>
        </p:nvCxnSpPr>
        <p:spPr>
          <a:xfrm rot="10800000">
            <a:off x="5454650" y="1639888"/>
            <a:ext cx="0" cy="685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8" name="Google Shape;858;p61"/>
          <p:cNvCxnSpPr/>
          <p:nvPr/>
        </p:nvCxnSpPr>
        <p:spPr>
          <a:xfrm rot="10800000">
            <a:off x="6673850" y="1639888"/>
            <a:ext cx="0" cy="685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9" name="Google Shape;859;p61"/>
          <p:cNvCxnSpPr/>
          <p:nvPr/>
        </p:nvCxnSpPr>
        <p:spPr>
          <a:xfrm rot="10800000">
            <a:off x="5835650" y="1639888"/>
            <a:ext cx="0" cy="685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0" name="Google Shape;860;p61"/>
          <p:cNvCxnSpPr/>
          <p:nvPr/>
        </p:nvCxnSpPr>
        <p:spPr>
          <a:xfrm rot="10800000">
            <a:off x="6216650" y="1639888"/>
            <a:ext cx="0" cy="685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61" name="Google Shape;861;p61"/>
          <p:cNvSpPr txBox="1"/>
          <p:nvPr/>
        </p:nvSpPr>
        <p:spPr>
          <a:xfrm>
            <a:off x="5486400" y="1066800"/>
            <a:ext cx="1228725" cy="51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Ranchi-2nos.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Raipur-2nos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61"/>
          <p:cNvSpPr/>
          <p:nvPr/>
        </p:nvSpPr>
        <p:spPr>
          <a:xfrm>
            <a:off x="7131050" y="476250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1152" h="1152" extrusionOk="0">
                <a:moveTo>
                  <a:pt x="48" y="0"/>
                </a:moveTo>
                <a:lnTo>
                  <a:pt x="576" y="384"/>
                </a:lnTo>
                <a:lnTo>
                  <a:pt x="0" y="1152"/>
                </a:lnTo>
                <a:lnTo>
                  <a:pt x="384" y="1152"/>
                </a:lnTo>
                <a:lnTo>
                  <a:pt x="768" y="576"/>
                </a:lnTo>
                <a:lnTo>
                  <a:pt x="1152" y="816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61"/>
          <p:cNvSpPr txBox="1"/>
          <p:nvPr/>
        </p:nvSpPr>
        <p:spPr>
          <a:xfrm>
            <a:off x="7435850" y="355600"/>
            <a:ext cx="121058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NTPC-Korba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61"/>
          <p:cNvSpPr txBox="1"/>
          <p:nvPr/>
        </p:nvSpPr>
        <p:spPr>
          <a:xfrm>
            <a:off x="8134350" y="1117600"/>
            <a:ext cx="87075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Raipur-3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61"/>
          <p:cNvSpPr txBox="1"/>
          <p:nvPr/>
        </p:nvSpPr>
        <p:spPr>
          <a:xfrm>
            <a:off x="838200" y="1300163"/>
            <a:ext cx="1997075" cy="376237"/>
          </a:xfrm>
          <a:prstGeom prst="rect">
            <a:avLst/>
          </a:prstGeom>
          <a:solidFill>
            <a:schemeClr val="folHlink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BILASPUR</a:t>
            </a:r>
            <a:endParaRPr/>
          </a:p>
        </p:txBody>
      </p:sp>
      <p:sp>
        <p:nvSpPr>
          <p:cNvPr id="866" name="Google Shape;866;p61"/>
          <p:cNvSpPr txBox="1"/>
          <p:nvPr/>
        </p:nvSpPr>
        <p:spPr>
          <a:xfrm>
            <a:off x="1143000" y="762000"/>
            <a:ext cx="68640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 nos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7" name="Google Shape;867;p61"/>
          <p:cNvCxnSpPr/>
          <p:nvPr/>
        </p:nvCxnSpPr>
        <p:spPr>
          <a:xfrm rot="10800000">
            <a:off x="1828800" y="685800"/>
            <a:ext cx="0" cy="1600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86512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6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FF5050"/>
                </a:solidFill>
              </a:rPr>
              <a:t>HIGHLIGHTS </a:t>
            </a:r>
            <a:endParaRPr/>
          </a:p>
        </p:txBody>
      </p:sp>
      <p:sp>
        <p:nvSpPr>
          <p:cNvPr id="873" name="Google Shape;873;p6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0066FF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rgbClr val="0066FF"/>
                </a:solidFill>
              </a:rPr>
              <a:t>First switchyard charged at 765kV level.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rgbClr val="0066FF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rgbClr val="0066FF"/>
                </a:solidFill>
              </a:rPr>
              <a:t>Charged on 20</a:t>
            </a:r>
            <a:r>
              <a:rPr lang="en-US" sz="2800" baseline="30000" dirty="0">
                <a:solidFill>
                  <a:srgbClr val="0066FF"/>
                </a:solidFill>
              </a:rPr>
              <a:t>th</a:t>
            </a:r>
            <a:r>
              <a:rPr lang="en-US" sz="2800" dirty="0">
                <a:solidFill>
                  <a:srgbClr val="0066FF"/>
                </a:solidFill>
              </a:rPr>
              <a:t> Jan 2007 by Hon MOP </a:t>
            </a:r>
            <a:r>
              <a:rPr lang="en-US" sz="2800" dirty="0" err="1">
                <a:solidFill>
                  <a:srgbClr val="0066FF"/>
                </a:solidFill>
              </a:rPr>
              <a:t>Shri</a:t>
            </a:r>
            <a:r>
              <a:rPr lang="en-US" sz="2800" dirty="0">
                <a:solidFill>
                  <a:srgbClr val="0066FF"/>
                </a:solidFill>
              </a:rPr>
              <a:t>. </a:t>
            </a:r>
            <a:r>
              <a:rPr lang="en-US" sz="2800" dirty="0" err="1">
                <a:solidFill>
                  <a:srgbClr val="0066FF"/>
                </a:solidFill>
              </a:rPr>
              <a:t>Sushil</a:t>
            </a:r>
            <a:r>
              <a:rPr lang="en-US" sz="2800" dirty="0">
                <a:solidFill>
                  <a:srgbClr val="0066FF"/>
                </a:solidFill>
              </a:rPr>
              <a:t> Kumar </a:t>
            </a:r>
            <a:r>
              <a:rPr lang="en-US" sz="2800" dirty="0" err="1">
                <a:solidFill>
                  <a:srgbClr val="0066FF"/>
                </a:solidFill>
              </a:rPr>
              <a:t>Shinde</a:t>
            </a:r>
            <a:r>
              <a:rPr lang="en-US" sz="2800" dirty="0">
                <a:solidFill>
                  <a:srgbClr val="0066FF"/>
                </a:solidFill>
              </a:rPr>
              <a:t>.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rgbClr val="0066FF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rgbClr val="0066FF"/>
                </a:solidFill>
              </a:rPr>
              <a:t>765kV </a:t>
            </a:r>
            <a:r>
              <a:rPr lang="en-US" sz="2800" dirty="0" err="1">
                <a:solidFill>
                  <a:srgbClr val="0066FF"/>
                </a:solidFill>
              </a:rPr>
              <a:t>Seoni</a:t>
            </a:r>
            <a:r>
              <a:rPr lang="en-US" sz="2800" dirty="0">
                <a:solidFill>
                  <a:srgbClr val="0066FF"/>
                </a:solidFill>
              </a:rPr>
              <a:t> line length – 357KM.(charged on 22</a:t>
            </a:r>
            <a:r>
              <a:rPr lang="en-US" sz="2800" baseline="30000" dirty="0">
                <a:solidFill>
                  <a:srgbClr val="0066FF"/>
                </a:solidFill>
              </a:rPr>
              <a:t>nd</a:t>
            </a:r>
            <a:r>
              <a:rPr lang="en-US" sz="2800" dirty="0">
                <a:solidFill>
                  <a:srgbClr val="0066FF"/>
                </a:solidFill>
              </a:rPr>
              <a:t> Sep’07)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rgbClr val="0066FF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rgbClr val="0066FF"/>
                </a:solidFill>
              </a:rPr>
              <a:t>Power carrying capacity of each line – 2000MW.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rgbClr val="0066FF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rgbClr val="0066FF"/>
                </a:solidFill>
              </a:rPr>
              <a:t>ICT rating ( 765 / 400kV) – </a:t>
            </a:r>
            <a:r>
              <a:rPr lang="en-US" sz="2800" dirty="0" smtClean="0">
                <a:solidFill>
                  <a:srgbClr val="0066FF"/>
                </a:solidFill>
              </a:rPr>
              <a:t>1000 MVA</a:t>
            </a: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rgbClr val="0066FF"/>
              </a:buClr>
              <a:buSzPts val="2800"/>
              <a:buFont typeface="Arial"/>
              <a:buChar char="•"/>
            </a:pPr>
            <a:r>
              <a:rPr lang="en-US" sz="2800" dirty="0" smtClean="0">
                <a:solidFill>
                  <a:srgbClr val="0066FF"/>
                </a:solidFill>
              </a:rPr>
              <a:t>IBT(400/132 KV)-200 MVA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rgbClr val="0066FF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rgbClr val="0066FF"/>
                </a:solidFill>
              </a:rPr>
              <a:t>Number of breaks in a pole – FOUR.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rgbClr val="0066FF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rgbClr val="0066FF"/>
                </a:solidFill>
              </a:rPr>
              <a:t>Switchyard shield wire height – 46mtr.</a:t>
            </a:r>
            <a:endParaRPr dirty="0"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dirty="0">
              <a:solidFill>
                <a:srgbClr val="00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29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63"/>
          <p:cNvSpPr/>
          <p:nvPr/>
        </p:nvSpPr>
        <p:spPr>
          <a:xfrm>
            <a:off x="4386263" y="3048000"/>
            <a:ext cx="18415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880" name="Google Shape;880;p63"/>
          <p:cNvGrpSpPr/>
          <p:nvPr/>
        </p:nvGrpSpPr>
        <p:grpSpPr>
          <a:xfrm>
            <a:off x="93663" y="4445000"/>
            <a:ext cx="465137" cy="965200"/>
            <a:chOff x="4150" y="960"/>
            <a:chExt cx="493" cy="1008"/>
          </a:xfrm>
        </p:grpSpPr>
        <p:sp>
          <p:nvSpPr>
            <p:cNvPr id="881" name="Google Shape;881;p63"/>
            <p:cNvSpPr/>
            <p:nvPr/>
          </p:nvSpPr>
          <p:spPr>
            <a:xfrm>
              <a:off x="4513" y="1536"/>
              <a:ext cx="104" cy="96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82" name="Google Shape;882;p63"/>
            <p:cNvGrpSpPr/>
            <p:nvPr/>
          </p:nvGrpSpPr>
          <p:grpSpPr>
            <a:xfrm>
              <a:off x="4512" y="1296"/>
              <a:ext cx="105" cy="240"/>
              <a:chOff x="575" y="1632"/>
              <a:chExt cx="97" cy="240"/>
            </a:xfrm>
          </p:grpSpPr>
          <p:grpSp>
            <p:nvGrpSpPr>
              <p:cNvPr id="883" name="Google Shape;883;p63"/>
              <p:cNvGrpSpPr/>
              <p:nvPr/>
            </p:nvGrpSpPr>
            <p:grpSpPr>
              <a:xfrm>
                <a:off x="575" y="1680"/>
                <a:ext cx="97" cy="144"/>
                <a:chOff x="575" y="1584"/>
                <a:chExt cx="473" cy="1332"/>
              </a:xfrm>
            </p:grpSpPr>
            <p:sp>
              <p:nvSpPr>
                <p:cNvPr id="884" name="Google Shape;884;p63"/>
                <p:cNvSpPr/>
                <p:nvPr/>
              </p:nvSpPr>
              <p:spPr>
                <a:xfrm flipH="1">
                  <a:off x="575" y="1584"/>
                  <a:ext cx="439" cy="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76" h="43200" fill="none" extrusionOk="0">
                      <a:moveTo>
                        <a:pt x="-1" y="3176"/>
                      </a:moveTo>
                      <a:cubicBezTo>
                        <a:pt x="3394" y="1099"/>
                        <a:pt x="7296" y="-1"/>
                        <a:pt x="11276" y="0"/>
                      </a:cubicBezTo>
                      <a:cubicBezTo>
                        <a:pt x="23205" y="0"/>
                        <a:pt x="32876" y="9670"/>
                        <a:pt x="32876" y="21600"/>
                      </a:cubicBezTo>
                      <a:cubicBezTo>
                        <a:pt x="32876" y="33529"/>
                        <a:pt x="23205" y="43200"/>
                        <a:pt x="11276" y="43200"/>
                      </a:cubicBezTo>
                      <a:cubicBezTo>
                        <a:pt x="10882" y="43200"/>
                        <a:pt x="10488" y="43189"/>
                        <a:pt x="10096" y="43167"/>
                      </a:cubicBezTo>
                    </a:path>
                    <a:path w="32876" h="43200" extrusionOk="0">
                      <a:moveTo>
                        <a:pt x="-1" y="3176"/>
                      </a:moveTo>
                      <a:cubicBezTo>
                        <a:pt x="3394" y="1099"/>
                        <a:pt x="7296" y="-1"/>
                        <a:pt x="11276" y="0"/>
                      </a:cubicBezTo>
                      <a:cubicBezTo>
                        <a:pt x="23205" y="0"/>
                        <a:pt x="32876" y="9670"/>
                        <a:pt x="32876" y="21600"/>
                      </a:cubicBezTo>
                      <a:cubicBezTo>
                        <a:pt x="32876" y="33529"/>
                        <a:pt x="23205" y="43200"/>
                        <a:pt x="11276" y="43200"/>
                      </a:cubicBezTo>
                      <a:cubicBezTo>
                        <a:pt x="10882" y="43200"/>
                        <a:pt x="10488" y="43189"/>
                        <a:pt x="10096" y="43167"/>
                      </a:cubicBezTo>
                      <a:lnTo>
                        <a:pt x="11276" y="2160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5" name="Google Shape;885;p63"/>
                <p:cNvSpPr/>
                <p:nvPr/>
              </p:nvSpPr>
              <p:spPr>
                <a:xfrm flipH="1">
                  <a:off x="575" y="2244"/>
                  <a:ext cx="473" cy="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07" h="43200" fill="none" extrusionOk="0">
                      <a:moveTo>
                        <a:pt x="13806" y="0"/>
                      </a:moveTo>
                      <a:cubicBezTo>
                        <a:pt x="25736" y="0"/>
                        <a:pt x="35407" y="9670"/>
                        <a:pt x="35407" y="21600"/>
                      </a:cubicBezTo>
                      <a:cubicBezTo>
                        <a:pt x="35407" y="33529"/>
                        <a:pt x="25736" y="43200"/>
                        <a:pt x="13807" y="43200"/>
                      </a:cubicBezTo>
                      <a:cubicBezTo>
                        <a:pt x="8763" y="43200"/>
                        <a:pt x="3878" y="41435"/>
                        <a:pt x="-1" y="38211"/>
                      </a:cubicBezTo>
                    </a:path>
                    <a:path w="35407" h="43200" extrusionOk="0">
                      <a:moveTo>
                        <a:pt x="13806" y="0"/>
                      </a:moveTo>
                      <a:cubicBezTo>
                        <a:pt x="25736" y="0"/>
                        <a:pt x="35407" y="9670"/>
                        <a:pt x="35407" y="21600"/>
                      </a:cubicBezTo>
                      <a:cubicBezTo>
                        <a:pt x="35407" y="33529"/>
                        <a:pt x="25736" y="43200"/>
                        <a:pt x="13807" y="43200"/>
                      </a:cubicBezTo>
                      <a:cubicBezTo>
                        <a:pt x="8763" y="43200"/>
                        <a:pt x="3878" y="41435"/>
                        <a:pt x="-1" y="38211"/>
                      </a:cubicBezTo>
                      <a:lnTo>
                        <a:pt x="13807" y="2160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886" name="Google Shape;886;p63"/>
              <p:cNvCxnSpPr/>
              <p:nvPr/>
            </p:nvCxnSpPr>
            <p:spPr>
              <a:xfrm>
                <a:off x="624" y="1632"/>
                <a:ext cx="0" cy="24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87" name="Google Shape;887;p63"/>
            <p:cNvGrpSpPr/>
            <p:nvPr/>
          </p:nvGrpSpPr>
          <p:grpSpPr>
            <a:xfrm>
              <a:off x="4539" y="1632"/>
              <a:ext cx="104" cy="336"/>
              <a:chOff x="864" y="1488"/>
              <a:chExt cx="96" cy="336"/>
            </a:xfrm>
          </p:grpSpPr>
          <p:cxnSp>
            <p:nvCxnSpPr>
              <p:cNvPr id="888" name="Google Shape;888;p63"/>
              <p:cNvCxnSpPr/>
              <p:nvPr/>
            </p:nvCxnSpPr>
            <p:spPr>
              <a:xfrm>
                <a:off x="888" y="1728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9" name="Google Shape;889;p63"/>
              <p:cNvCxnSpPr/>
              <p:nvPr/>
            </p:nvCxnSpPr>
            <p:spPr>
              <a:xfrm>
                <a:off x="888" y="1488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890" name="Google Shape;890;p63"/>
              <p:cNvGrpSpPr/>
              <p:nvPr/>
            </p:nvGrpSpPr>
            <p:grpSpPr>
              <a:xfrm>
                <a:off x="864" y="1680"/>
                <a:ext cx="96" cy="48"/>
                <a:chOff x="864" y="1680"/>
                <a:chExt cx="96" cy="48"/>
              </a:xfrm>
            </p:grpSpPr>
            <p:sp>
              <p:nvSpPr>
                <p:cNvPr id="891" name="Google Shape;891;p63"/>
                <p:cNvSpPr/>
                <p:nvPr/>
              </p:nvSpPr>
              <p:spPr>
                <a:xfrm>
                  <a:off x="864" y="1680"/>
                  <a:ext cx="48" cy="48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892" name="Google Shape;892;p63"/>
                <p:cNvCxnSpPr/>
                <p:nvPr/>
              </p:nvCxnSpPr>
              <p:spPr>
                <a:xfrm>
                  <a:off x="912" y="1704"/>
                  <a:ext cx="48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893" name="Google Shape;893;p63"/>
              <p:cNvGrpSpPr/>
              <p:nvPr/>
            </p:nvGrpSpPr>
            <p:grpSpPr>
              <a:xfrm>
                <a:off x="864" y="1584"/>
                <a:ext cx="96" cy="48"/>
                <a:chOff x="864" y="1680"/>
                <a:chExt cx="96" cy="48"/>
              </a:xfrm>
            </p:grpSpPr>
            <p:sp>
              <p:nvSpPr>
                <p:cNvPr id="894" name="Google Shape;894;p63"/>
                <p:cNvSpPr/>
                <p:nvPr/>
              </p:nvSpPr>
              <p:spPr>
                <a:xfrm>
                  <a:off x="864" y="1680"/>
                  <a:ext cx="48" cy="48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895" name="Google Shape;895;p63"/>
                <p:cNvCxnSpPr/>
                <p:nvPr/>
              </p:nvCxnSpPr>
              <p:spPr>
                <a:xfrm>
                  <a:off x="912" y="1704"/>
                  <a:ext cx="48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96" name="Google Shape;896;p63"/>
            <p:cNvGrpSpPr/>
            <p:nvPr/>
          </p:nvGrpSpPr>
          <p:grpSpPr>
            <a:xfrm>
              <a:off x="4150" y="1617"/>
              <a:ext cx="410" cy="159"/>
              <a:chOff x="3840" y="1713"/>
              <a:chExt cx="410" cy="159"/>
            </a:xfrm>
          </p:grpSpPr>
          <p:sp>
            <p:nvSpPr>
              <p:cNvPr id="897" name="Google Shape;897;p63"/>
              <p:cNvSpPr/>
              <p:nvPr/>
            </p:nvSpPr>
            <p:spPr>
              <a:xfrm rot="10800000" flipH="1">
                <a:off x="4116" y="1761"/>
                <a:ext cx="51" cy="54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98" name="Google Shape;898;p63"/>
              <p:cNvCxnSpPr/>
              <p:nvPr/>
            </p:nvCxnSpPr>
            <p:spPr>
              <a:xfrm>
                <a:off x="3936" y="1797"/>
                <a:ext cx="76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899" name="Google Shape;899;p63"/>
              <p:cNvGrpSpPr/>
              <p:nvPr/>
            </p:nvGrpSpPr>
            <p:grpSpPr>
              <a:xfrm>
                <a:off x="3840" y="1713"/>
                <a:ext cx="96" cy="159"/>
                <a:chOff x="3744" y="1713"/>
                <a:chExt cx="96" cy="159"/>
              </a:xfrm>
            </p:grpSpPr>
            <p:cxnSp>
              <p:nvCxnSpPr>
                <p:cNvPr id="900" name="Google Shape;900;p63"/>
                <p:cNvCxnSpPr/>
                <p:nvPr/>
              </p:nvCxnSpPr>
              <p:spPr>
                <a:xfrm rot="10800000">
                  <a:off x="3840" y="1713"/>
                  <a:ext cx="0" cy="15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01" name="Google Shape;901;p63"/>
                <p:cNvCxnSpPr/>
                <p:nvPr/>
              </p:nvCxnSpPr>
              <p:spPr>
                <a:xfrm rot="10800000">
                  <a:off x="3792" y="1753"/>
                  <a:ext cx="0" cy="7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02" name="Google Shape;902;p63"/>
                <p:cNvCxnSpPr/>
                <p:nvPr/>
              </p:nvCxnSpPr>
              <p:spPr>
                <a:xfrm rot="10800000">
                  <a:off x="3744" y="1753"/>
                  <a:ext cx="0" cy="7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903" name="Google Shape;903;p63"/>
              <p:cNvSpPr/>
              <p:nvPr/>
            </p:nvSpPr>
            <p:spPr>
              <a:xfrm rot="10800000" flipH="1">
                <a:off x="4012" y="1767"/>
                <a:ext cx="51" cy="54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904" name="Google Shape;904;p63"/>
              <p:cNvCxnSpPr/>
              <p:nvPr/>
            </p:nvCxnSpPr>
            <p:spPr>
              <a:xfrm>
                <a:off x="4174" y="1797"/>
                <a:ext cx="76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5" name="Google Shape;905;p63"/>
              <p:cNvCxnSpPr/>
              <p:nvPr/>
            </p:nvCxnSpPr>
            <p:spPr>
              <a:xfrm>
                <a:off x="4050" y="1812"/>
                <a:ext cx="78" cy="6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06" name="Google Shape;906;p63"/>
            <p:cNvGrpSpPr/>
            <p:nvPr/>
          </p:nvGrpSpPr>
          <p:grpSpPr>
            <a:xfrm>
              <a:off x="4539" y="960"/>
              <a:ext cx="104" cy="336"/>
              <a:chOff x="864" y="1488"/>
              <a:chExt cx="96" cy="336"/>
            </a:xfrm>
          </p:grpSpPr>
          <p:cxnSp>
            <p:nvCxnSpPr>
              <p:cNvPr id="907" name="Google Shape;907;p63"/>
              <p:cNvCxnSpPr/>
              <p:nvPr/>
            </p:nvCxnSpPr>
            <p:spPr>
              <a:xfrm>
                <a:off x="888" y="1728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8" name="Google Shape;908;p63"/>
              <p:cNvCxnSpPr/>
              <p:nvPr/>
            </p:nvCxnSpPr>
            <p:spPr>
              <a:xfrm>
                <a:off x="888" y="1488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909" name="Google Shape;909;p63"/>
              <p:cNvGrpSpPr/>
              <p:nvPr/>
            </p:nvGrpSpPr>
            <p:grpSpPr>
              <a:xfrm>
                <a:off x="864" y="1680"/>
                <a:ext cx="96" cy="48"/>
                <a:chOff x="864" y="1680"/>
                <a:chExt cx="96" cy="48"/>
              </a:xfrm>
            </p:grpSpPr>
            <p:sp>
              <p:nvSpPr>
                <p:cNvPr id="910" name="Google Shape;910;p63"/>
                <p:cNvSpPr/>
                <p:nvPr/>
              </p:nvSpPr>
              <p:spPr>
                <a:xfrm>
                  <a:off x="864" y="1680"/>
                  <a:ext cx="48" cy="48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911" name="Google Shape;911;p63"/>
                <p:cNvCxnSpPr/>
                <p:nvPr/>
              </p:nvCxnSpPr>
              <p:spPr>
                <a:xfrm>
                  <a:off x="912" y="1704"/>
                  <a:ext cx="48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12" name="Google Shape;912;p63"/>
              <p:cNvGrpSpPr/>
              <p:nvPr/>
            </p:nvGrpSpPr>
            <p:grpSpPr>
              <a:xfrm>
                <a:off x="864" y="1584"/>
                <a:ext cx="96" cy="48"/>
                <a:chOff x="864" y="1680"/>
                <a:chExt cx="96" cy="48"/>
              </a:xfrm>
            </p:grpSpPr>
            <p:sp>
              <p:nvSpPr>
                <p:cNvPr id="913" name="Google Shape;913;p63"/>
                <p:cNvSpPr/>
                <p:nvPr/>
              </p:nvSpPr>
              <p:spPr>
                <a:xfrm>
                  <a:off x="864" y="1680"/>
                  <a:ext cx="48" cy="48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914" name="Google Shape;914;p63"/>
                <p:cNvCxnSpPr/>
                <p:nvPr/>
              </p:nvCxnSpPr>
              <p:spPr>
                <a:xfrm>
                  <a:off x="912" y="1704"/>
                  <a:ext cx="48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915" name="Google Shape;915;p63"/>
            <p:cNvGrpSpPr/>
            <p:nvPr/>
          </p:nvGrpSpPr>
          <p:grpSpPr>
            <a:xfrm>
              <a:off x="4150" y="1137"/>
              <a:ext cx="410" cy="159"/>
              <a:chOff x="3840" y="1713"/>
              <a:chExt cx="410" cy="159"/>
            </a:xfrm>
          </p:grpSpPr>
          <p:sp>
            <p:nvSpPr>
              <p:cNvPr id="916" name="Google Shape;916;p63"/>
              <p:cNvSpPr/>
              <p:nvPr/>
            </p:nvSpPr>
            <p:spPr>
              <a:xfrm rot="10800000" flipH="1">
                <a:off x="4116" y="1761"/>
                <a:ext cx="51" cy="54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917" name="Google Shape;917;p63"/>
              <p:cNvCxnSpPr/>
              <p:nvPr/>
            </p:nvCxnSpPr>
            <p:spPr>
              <a:xfrm>
                <a:off x="3936" y="1797"/>
                <a:ext cx="76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918" name="Google Shape;918;p63"/>
              <p:cNvGrpSpPr/>
              <p:nvPr/>
            </p:nvGrpSpPr>
            <p:grpSpPr>
              <a:xfrm>
                <a:off x="3840" y="1713"/>
                <a:ext cx="96" cy="159"/>
                <a:chOff x="3744" y="1713"/>
                <a:chExt cx="96" cy="159"/>
              </a:xfrm>
            </p:grpSpPr>
            <p:cxnSp>
              <p:nvCxnSpPr>
                <p:cNvPr id="919" name="Google Shape;919;p63"/>
                <p:cNvCxnSpPr/>
                <p:nvPr/>
              </p:nvCxnSpPr>
              <p:spPr>
                <a:xfrm rot="10800000">
                  <a:off x="3840" y="1713"/>
                  <a:ext cx="0" cy="15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20" name="Google Shape;920;p63"/>
                <p:cNvCxnSpPr/>
                <p:nvPr/>
              </p:nvCxnSpPr>
              <p:spPr>
                <a:xfrm rot="10800000">
                  <a:off x="3792" y="1753"/>
                  <a:ext cx="0" cy="7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21" name="Google Shape;921;p63"/>
                <p:cNvCxnSpPr/>
                <p:nvPr/>
              </p:nvCxnSpPr>
              <p:spPr>
                <a:xfrm rot="10800000">
                  <a:off x="3744" y="1753"/>
                  <a:ext cx="0" cy="7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922" name="Google Shape;922;p63"/>
              <p:cNvSpPr/>
              <p:nvPr/>
            </p:nvSpPr>
            <p:spPr>
              <a:xfrm rot="10800000" flipH="1">
                <a:off x="4012" y="1767"/>
                <a:ext cx="51" cy="54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923" name="Google Shape;923;p63"/>
              <p:cNvCxnSpPr/>
              <p:nvPr/>
            </p:nvCxnSpPr>
            <p:spPr>
              <a:xfrm>
                <a:off x="4174" y="1797"/>
                <a:ext cx="76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4" name="Google Shape;924;p63"/>
              <p:cNvCxnSpPr/>
              <p:nvPr/>
            </p:nvCxnSpPr>
            <p:spPr>
              <a:xfrm>
                <a:off x="4050" y="1812"/>
                <a:ext cx="78" cy="6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925" name="Google Shape;925;p63"/>
          <p:cNvSpPr/>
          <p:nvPr/>
        </p:nvSpPr>
        <p:spPr>
          <a:xfrm>
            <a:off x="433388" y="3802063"/>
            <a:ext cx="104775" cy="920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6" name="Google Shape;926;p63"/>
          <p:cNvGrpSpPr/>
          <p:nvPr/>
        </p:nvGrpSpPr>
        <p:grpSpPr>
          <a:xfrm>
            <a:off x="431800" y="3571875"/>
            <a:ext cx="106363" cy="230188"/>
            <a:chOff x="575" y="1632"/>
            <a:chExt cx="97" cy="240"/>
          </a:xfrm>
        </p:grpSpPr>
        <p:grpSp>
          <p:nvGrpSpPr>
            <p:cNvPr id="927" name="Google Shape;927;p63"/>
            <p:cNvGrpSpPr/>
            <p:nvPr/>
          </p:nvGrpSpPr>
          <p:grpSpPr>
            <a:xfrm>
              <a:off x="575" y="1680"/>
              <a:ext cx="97" cy="144"/>
              <a:chOff x="575" y="1584"/>
              <a:chExt cx="473" cy="1332"/>
            </a:xfrm>
          </p:grpSpPr>
          <p:sp>
            <p:nvSpPr>
              <p:cNvPr id="928" name="Google Shape;928;p63"/>
              <p:cNvSpPr/>
              <p:nvPr/>
            </p:nvSpPr>
            <p:spPr>
              <a:xfrm flipH="1">
                <a:off x="575" y="1584"/>
                <a:ext cx="439" cy="672"/>
              </a:xfrm>
              <a:custGeom>
                <a:avLst/>
                <a:gdLst/>
                <a:ahLst/>
                <a:cxnLst/>
                <a:rect l="l" t="t" r="r" b="b"/>
                <a:pathLst>
                  <a:path w="32876" h="43200" fill="none" extrusionOk="0">
                    <a:moveTo>
                      <a:pt x="-1" y="3176"/>
                    </a:moveTo>
                    <a:cubicBezTo>
                      <a:pt x="3394" y="1099"/>
                      <a:pt x="7296" y="-1"/>
                      <a:pt x="11276" y="0"/>
                    </a:cubicBezTo>
                    <a:cubicBezTo>
                      <a:pt x="23205" y="0"/>
                      <a:pt x="32876" y="9670"/>
                      <a:pt x="32876" y="21600"/>
                    </a:cubicBezTo>
                    <a:cubicBezTo>
                      <a:pt x="32876" y="33529"/>
                      <a:pt x="23205" y="43200"/>
                      <a:pt x="11276" y="43200"/>
                    </a:cubicBezTo>
                    <a:cubicBezTo>
                      <a:pt x="10882" y="43200"/>
                      <a:pt x="10488" y="43189"/>
                      <a:pt x="10096" y="43167"/>
                    </a:cubicBezTo>
                  </a:path>
                  <a:path w="32876" h="43200" extrusionOk="0">
                    <a:moveTo>
                      <a:pt x="-1" y="3176"/>
                    </a:moveTo>
                    <a:cubicBezTo>
                      <a:pt x="3394" y="1099"/>
                      <a:pt x="7296" y="-1"/>
                      <a:pt x="11276" y="0"/>
                    </a:cubicBezTo>
                    <a:cubicBezTo>
                      <a:pt x="23205" y="0"/>
                      <a:pt x="32876" y="9670"/>
                      <a:pt x="32876" y="21600"/>
                    </a:cubicBezTo>
                    <a:cubicBezTo>
                      <a:pt x="32876" y="33529"/>
                      <a:pt x="23205" y="43200"/>
                      <a:pt x="11276" y="43200"/>
                    </a:cubicBezTo>
                    <a:cubicBezTo>
                      <a:pt x="10882" y="43200"/>
                      <a:pt x="10488" y="43189"/>
                      <a:pt x="10096" y="43167"/>
                    </a:cubicBezTo>
                    <a:lnTo>
                      <a:pt x="11276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p63"/>
              <p:cNvSpPr/>
              <p:nvPr/>
            </p:nvSpPr>
            <p:spPr>
              <a:xfrm flipH="1">
                <a:off x="575" y="2244"/>
                <a:ext cx="473" cy="672"/>
              </a:xfrm>
              <a:custGeom>
                <a:avLst/>
                <a:gdLst/>
                <a:ahLst/>
                <a:cxnLst/>
                <a:rect l="l" t="t" r="r" b="b"/>
                <a:pathLst>
                  <a:path w="35407" h="43200" fill="none" extrusionOk="0">
                    <a:moveTo>
                      <a:pt x="13806" y="0"/>
                    </a:moveTo>
                    <a:cubicBezTo>
                      <a:pt x="25736" y="0"/>
                      <a:pt x="35407" y="9670"/>
                      <a:pt x="35407" y="21600"/>
                    </a:cubicBezTo>
                    <a:cubicBezTo>
                      <a:pt x="35407" y="33529"/>
                      <a:pt x="25736" y="43200"/>
                      <a:pt x="13807" y="43200"/>
                    </a:cubicBezTo>
                    <a:cubicBezTo>
                      <a:pt x="8763" y="43200"/>
                      <a:pt x="3878" y="41435"/>
                      <a:pt x="-1" y="38211"/>
                    </a:cubicBezTo>
                  </a:path>
                  <a:path w="35407" h="43200" extrusionOk="0">
                    <a:moveTo>
                      <a:pt x="13806" y="0"/>
                    </a:moveTo>
                    <a:cubicBezTo>
                      <a:pt x="25736" y="0"/>
                      <a:pt x="35407" y="9670"/>
                      <a:pt x="35407" y="21600"/>
                    </a:cubicBezTo>
                    <a:cubicBezTo>
                      <a:pt x="35407" y="33529"/>
                      <a:pt x="25736" y="43200"/>
                      <a:pt x="13807" y="43200"/>
                    </a:cubicBezTo>
                    <a:cubicBezTo>
                      <a:pt x="8763" y="43200"/>
                      <a:pt x="3878" y="41435"/>
                      <a:pt x="-1" y="38211"/>
                    </a:cubicBezTo>
                    <a:lnTo>
                      <a:pt x="13807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930" name="Google Shape;930;p63"/>
            <p:cNvCxnSpPr/>
            <p:nvPr/>
          </p:nvCxnSpPr>
          <p:spPr>
            <a:xfrm>
              <a:off x="624" y="1632"/>
              <a:ext cx="0" cy="24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31" name="Google Shape;931;p63"/>
          <p:cNvGrpSpPr/>
          <p:nvPr/>
        </p:nvGrpSpPr>
        <p:grpSpPr>
          <a:xfrm>
            <a:off x="458788" y="4124325"/>
            <a:ext cx="104775" cy="320675"/>
            <a:chOff x="864" y="1488"/>
            <a:chExt cx="96" cy="336"/>
          </a:xfrm>
        </p:grpSpPr>
        <p:cxnSp>
          <p:nvCxnSpPr>
            <p:cNvPr id="932" name="Google Shape;932;p63"/>
            <p:cNvCxnSpPr/>
            <p:nvPr/>
          </p:nvCxnSpPr>
          <p:spPr>
            <a:xfrm>
              <a:off x="888" y="1728"/>
              <a:ext cx="0" cy="9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3" name="Google Shape;933;p63"/>
            <p:cNvCxnSpPr/>
            <p:nvPr/>
          </p:nvCxnSpPr>
          <p:spPr>
            <a:xfrm>
              <a:off x="888" y="1488"/>
              <a:ext cx="0" cy="9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934" name="Google Shape;934;p63"/>
            <p:cNvGrpSpPr/>
            <p:nvPr/>
          </p:nvGrpSpPr>
          <p:grpSpPr>
            <a:xfrm>
              <a:off x="864" y="1680"/>
              <a:ext cx="96" cy="48"/>
              <a:chOff x="864" y="1680"/>
              <a:chExt cx="96" cy="48"/>
            </a:xfrm>
          </p:grpSpPr>
          <p:sp>
            <p:nvSpPr>
              <p:cNvPr id="935" name="Google Shape;935;p63"/>
              <p:cNvSpPr/>
              <p:nvPr/>
            </p:nvSpPr>
            <p:spPr>
              <a:xfrm>
                <a:off x="864" y="1680"/>
                <a:ext cx="48" cy="48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936" name="Google Shape;936;p63"/>
              <p:cNvCxnSpPr/>
              <p:nvPr/>
            </p:nvCxnSpPr>
            <p:spPr>
              <a:xfrm>
                <a:off x="912" y="1704"/>
                <a:ext cx="48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37" name="Google Shape;937;p63"/>
            <p:cNvGrpSpPr/>
            <p:nvPr/>
          </p:nvGrpSpPr>
          <p:grpSpPr>
            <a:xfrm>
              <a:off x="864" y="1584"/>
              <a:ext cx="96" cy="48"/>
              <a:chOff x="864" y="1680"/>
              <a:chExt cx="96" cy="48"/>
            </a:xfrm>
          </p:grpSpPr>
          <p:sp>
            <p:nvSpPr>
              <p:cNvPr id="938" name="Google Shape;938;p63"/>
              <p:cNvSpPr/>
              <p:nvPr/>
            </p:nvSpPr>
            <p:spPr>
              <a:xfrm>
                <a:off x="864" y="1680"/>
                <a:ext cx="48" cy="48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939" name="Google Shape;939;p63"/>
              <p:cNvCxnSpPr/>
              <p:nvPr/>
            </p:nvCxnSpPr>
            <p:spPr>
              <a:xfrm>
                <a:off x="912" y="1704"/>
                <a:ext cx="48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940" name="Google Shape;940;p63"/>
          <p:cNvGrpSpPr/>
          <p:nvPr/>
        </p:nvGrpSpPr>
        <p:grpSpPr>
          <a:xfrm>
            <a:off x="69850" y="4110038"/>
            <a:ext cx="411163" cy="150812"/>
            <a:chOff x="3840" y="1713"/>
            <a:chExt cx="410" cy="159"/>
          </a:xfrm>
        </p:grpSpPr>
        <p:sp>
          <p:nvSpPr>
            <p:cNvPr id="941" name="Google Shape;941;p63"/>
            <p:cNvSpPr/>
            <p:nvPr/>
          </p:nvSpPr>
          <p:spPr>
            <a:xfrm rot="10800000" flipH="1">
              <a:off x="4116" y="1761"/>
              <a:ext cx="51" cy="54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42" name="Google Shape;942;p63"/>
            <p:cNvCxnSpPr/>
            <p:nvPr/>
          </p:nvCxnSpPr>
          <p:spPr>
            <a:xfrm>
              <a:off x="3936" y="1797"/>
              <a:ext cx="76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943" name="Google Shape;943;p63"/>
            <p:cNvGrpSpPr/>
            <p:nvPr/>
          </p:nvGrpSpPr>
          <p:grpSpPr>
            <a:xfrm>
              <a:off x="3840" y="1713"/>
              <a:ext cx="96" cy="159"/>
              <a:chOff x="3744" y="1713"/>
              <a:chExt cx="96" cy="159"/>
            </a:xfrm>
          </p:grpSpPr>
          <p:cxnSp>
            <p:nvCxnSpPr>
              <p:cNvPr id="944" name="Google Shape;944;p63"/>
              <p:cNvCxnSpPr/>
              <p:nvPr/>
            </p:nvCxnSpPr>
            <p:spPr>
              <a:xfrm rot="10800000">
                <a:off x="3840" y="1713"/>
                <a:ext cx="0" cy="15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5" name="Google Shape;945;p63"/>
              <p:cNvCxnSpPr/>
              <p:nvPr/>
            </p:nvCxnSpPr>
            <p:spPr>
              <a:xfrm rot="10800000">
                <a:off x="3792" y="1753"/>
                <a:ext cx="0" cy="7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6" name="Google Shape;946;p63"/>
              <p:cNvCxnSpPr/>
              <p:nvPr/>
            </p:nvCxnSpPr>
            <p:spPr>
              <a:xfrm rot="10800000">
                <a:off x="3744" y="1753"/>
                <a:ext cx="0" cy="7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947" name="Google Shape;947;p63"/>
            <p:cNvSpPr/>
            <p:nvPr/>
          </p:nvSpPr>
          <p:spPr>
            <a:xfrm rot="10800000" flipH="1">
              <a:off x="4012" y="1767"/>
              <a:ext cx="51" cy="54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48" name="Google Shape;948;p63"/>
            <p:cNvCxnSpPr/>
            <p:nvPr/>
          </p:nvCxnSpPr>
          <p:spPr>
            <a:xfrm>
              <a:off x="4174" y="1797"/>
              <a:ext cx="76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9" name="Google Shape;949;p63"/>
            <p:cNvCxnSpPr/>
            <p:nvPr/>
          </p:nvCxnSpPr>
          <p:spPr>
            <a:xfrm>
              <a:off x="4050" y="1812"/>
              <a:ext cx="78" cy="6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50" name="Google Shape;950;p63"/>
          <p:cNvGrpSpPr/>
          <p:nvPr/>
        </p:nvGrpSpPr>
        <p:grpSpPr>
          <a:xfrm>
            <a:off x="458788" y="3251200"/>
            <a:ext cx="104775" cy="320675"/>
            <a:chOff x="864" y="1488"/>
            <a:chExt cx="96" cy="336"/>
          </a:xfrm>
        </p:grpSpPr>
        <p:cxnSp>
          <p:nvCxnSpPr>
            <p:cNvPr id="951" name="Google Shape;951;p63"/>
            <p:cNvCxnSpPr/>
            <p:nvPr/>
          </p:nvCxnSpPr>
          <p:spPr>
            <a:xfrm>
              <a:off x="888" y="1728"/>
              <a:ext cx="0" cy="9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2" name="Google Shape;952;p63"/>
            <p:cNvCxnSpPr/>
            <p:nvPr/>
          </p:nvCxnSpPr>
          <p:spPr>
            <a:xfrm>
              <a:off x="888" y="1488"/>
              <a:ext cx="0" cy="9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953" name="Google Shape;953;p63"/>
            <p:cNvGrpSpPr/>
            <p:nvPr/>
          </p:nvGrpSpPr>
          <p:grpSpPr>
            <a:xfrm>
              <a:off x="864" y="1680"/>
              <a:ext cx="96" cy="48"/>
              <a:chOff x="864" y="1680"/>
              <a:chExt cx="96" cy="48"/>
            </a:xfrm>
          </p:grpSpPr>
          <p:sp>
            <p:nvSpPr>
              <p:cNvPr id="954" name="Google Shape;954;p63"/>
              <p:cNvSpPr/>
              <p:nvPr/>
            </p:nvSpPr>
            <p:spPr>
              <a:xfrm>
                <a:off x="864" y="1680"/>
                <a:ext cx="48" cy="48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955" name="Google Shape;955;p63"/>
              <p:cNvCxnSpPr/>
              <p:nvPr/>
            </p:nvCxnSpPr>
            <p:spPr>
              <a:xfrm>
                <a:off x="912" y="1704"/>
                <a:ext cx="48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56" name="Google Shape;956;p63"/>
            <p:cNvGrpSpPr/>
            <p:nvPr/>
          </p:nvGrpSpPr>
          <p:grpSpPr>
            <a:xfrm>
              <a:off x="864" y="1584"/>
              <a:ext cx="96" cy="48"/>
              <a:chOff x="864" y="1680"/>
              <a:chExt cx="96" cy="48"/>
            </a:xfrm>
          </p:grpSpPr>
          <p:sp>
            <p:nvSpPr>
              <p:cNvPr id="957" name="Google Shape;957;p63"/>
              <p:cNvSpPr/>
              <p:nvPr/>
            </p:nvSpPr>
            <p:spPr>
              <a:xfrm>
                <a:off x="864" y="1680"/>
                <a:ext cx="48" cy="48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958" name="Google Shape;958;p63"/>
              <p:cNvCxnSpPr/>
              <p:nvPr/>
            </p:nvCxnSpPr>
            <p:spPr>
              <a:xfrm>
                <a:off x="912" y="1704"/>
                <a:ext cx="48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959" name="Google Shape;959;p63"/>
          <p:cNvGrpSpPr/>
          <p:nvPr/>
        </p:nvGrpSpPr>
        <p:grpSpPr>
          <a:xfrm>
            <a:off x="69850" y="3421063"/>
            <a:ext cx="411163" cy="150812"/>
            <a:chOff x="3840" y="1713"/>
            <a:chExt cx="410" cy="159"/>
          </a:xfrm>
        </p:grpSpPr>
        <p:sp>
          <p:nvSpPr>
            <p:cNvPr id="960" name="Google Shape;960;p63"/>
            <p:cNvSpPr/>
            <p:nvPr/>
          </p:nvSpPr>
          <p:spPr>
            <a:xfrm rot="10800000" flipH="1">
              <a:off x="4116" y="1761"/>
              <a:ext cx="51" cy="54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61" name="Google Shape;961;p63"/>
            <p:cNvCxnSpPr/>
            <p:nvPr/>
          </p:nvCxnSpPr>
          <p:spPr>
            <a:xfrm>
              <a:off x="3936" y="1797"/>
              <a:ext cx="76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962" name="Google Shape;962;p63"/>
            <p:cNvGrpSpPr/>
            <p:nvPr/>
          </p:nvGrpSpPr>
          <p:grpSpPr>
            <a:xfrm>
              <a:off x="3840" y="1713"/>
              <a:ext cx="96" cy="159"/>
              <a:chOff x="3744" y="1713"/>
              <a:chExt cx="96" cy="159"/>
            </a:xfrm>
          </p:grpSpPr>
          <p:cxnSp>
            <p:nvCxnSpPr>
              <p:cNvPr id="963" name="Google Shape;963;p63"/>
              <p:cNvCxnSpPr/>
              <p:nvPr/>
            </p:nvCxnSpPr>
            <p:spPr>
              <a:xfrm rot="10800000">
                <a:off x="3840" y="1713"/>
                <a:ext cx="0" cy="15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4" name="Google Shape;964;p63"/>
              <p:cNvCxnSpPr/>
              <p:nvPr/>
            </p:nvCxnSpPr>
            <p:spPr>
              <a:xfrm rot="10800000">
                <a:off x="3792" y="1753"/>
                <a:ext cx="0" cy="7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5" name="Google Shape;965;p63"/>
              <p:cNvCxnSpPr/>
              <p:nvPr/>
            </p:nvCxnSpPr>
            <p:spPr>
              <a:xfrm rot="10800000">
                <a:off x="3744" y="1753"/>
                <a:ext cx="0" cy="7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966" name="Google Shape;966;p63"/>
            <p:cNvSpPr/>
            <p:nvPr/>
          </p:nvSpPr>
          <p:spPr>
            <a:xfrm rot="10800000" flipH="1">
              <a:off x="4012" y="1767"/>
              <a:ext cx="51" cy="54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67" name="Google Shape;967;p63"/>
            <p:cNvCxnSpPr/>
            <p:nvPr/>
          </p:nvCxnSpPr>
          <p:spPr>
            <a:xfrm>
              <a:off x="4174" y="1797"/>
              <a:ext cx="76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8" name="Google Shape;968;p63"/>
            <p:cNvCxnSpPr/>
            <p:nvPr/>
          </p:nvCxnSpPr>
          <p:spPr>
            <a:xfrm>
              <a:off x="4050" y="1812"/>
              <a:ext cx="78" cy="6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969" name="Google Shape;969;p63"/>
          <p:cNvCxnSpPr/>
          <p:nvPr/>
        </p:nvCxnSpPr>
        <p:spPr>
          <a:xfrm>
            <a:off x="423863" y="2286000"/>
            <a:ext cx="295275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0" name="Google Shape;970;p63"/>
          <p:cNvSpPr/>
          <p:nvPr/>
        </p:nvSpPr>
        <p:spPr>
          <a:xfrm>
            <a:off x="1350963" y="4995863"/>
            <a:ext cx="98425" cy="920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1" name="Google Shape;971;p63"/>
          <p:cNvGrpSpPr/>
          <p:nvPr/>
        </p:nvGrpSpPr>
        <p:grpSpPr>
          <a:xfrm>
            <a:off x="1350963" y="4767263"/>
            <a:ext cx="98425" cy="228600"/>
            <a:chOff x="575" y="1632"/>
            <a:chExt cx="97" cy="240"/>
          </a:xfrm>
        </p:grpSpPr>
        <p:grpSp>
          <p:nvGrpSpPr>
            <p:cNvPr id="972" name="Google Shape;972;p63"/>
            <p:cNvGrpSpPr/>
            <p:nvPr/>
          </p:nvGrpSpPr>
          <p:grpSpPr>
            <a:xfrm>
              <a:off x="575" y="1680"/>
              <a:ext cx="97" cy="144"/>
              <a:chOff x="575" y="1584"/>
              <a:chExt cx="473" cy="1332"/>
            </a:xfrm>
          </p:grpSpPr>
          <p:sp>
            <p:nvSpPr>
              <p:cNvPr id="973" name="Google Shape;973;p63"/>
              <p:cNvSpPr/>
              <p:nvPr/>
            </p:nvSpPr>
            <p:spPr>
              <a:xfrm flipH="1">
                <a:off x="575" y="1584"/>
                <a:ext cx="439" cy="672"/>
              </a:xfrm>
              <a:custGeom>
                <a:avLst/>
                <a:gdLst/>
                <a:ahLst/>
                <a:cxnLst/>
                <a:rect l="l" t="t" r="r" b="b"/>
                <a:pathLst>
                  <a:path w="32876" h="43200" fill="none" extrusionOk="0">
                    <a:moveTo>
                      <a:pt x="-1" y="3176"/>
                    </a:moveTo>
                    <a:cubicBezTo>
                      <a:pt x="3394" y="1099"/>
                      <a:pt x="7296" y="-1"/>
                      <a:pt x="11276" y="0"/>
                    </a:cubicBezTo>
                    <a:cubicBezTo>
                      <a:pt x="23205" y="0"/>
                      <a:pt x="32876" y="9670"/>
                      <a:pt x="32876" y="21600"/>
                    </a:cubicBezTo>
                    <a:cubicBezTo>
                      <a:pt x="32876" y="33529"/>
                      <a:pt x="23205" y="43200"/>
                      <a:pt x="11276" y="43200"/>
                    </a:cubicBezTo>
                    <a:cubicBezTo>
                      <a:pt x="10882" y="43200"/>
                      <a:pt x="10488" y="43189"/>
                      <a:pt x="10096" y="43167"/>
                    </a:cubicBezTo>
                  </a:path>
                  <a:path w="32876" h="43200" extrusionOk="0">
                    <a:moveTo>
                      <a:pt x="-1" y="3176"/>
                    </a:moveTo>
                    <a:cubicBezTo>
                      <a:pt x="3394" y="1099"/>
                      <a:pt x="7296" y="-1"/>
                      <a:pt x="11276" y="0"/>
                    </a:cubicBezTo>
                    <a:cubicBezTo>
                      <a:pt x="23205" y="0"/>
                      <a:pt x="32876" y="9670"/>
                      <a:pt x="32876" y="21600"/>
                    </a:cubicBezTo>
                    <a:cubicBezTo>
                      <a:pt x="32876" y="33529"/>
                      <a:pt x="23205" y="43200"/>
                      <a:pt x="11276" y="43200"/>
                    </a:cubicBezTo>
                    <a:cubicBezTo>
                      <a:pt x="10882" y="43200"/>
                      <a:pt x="10488" y="43189"/>
                      <a:pt x="10096" y="43167"/>
                    </a:cubicBezTo>
                    <a:lnTo>
                      <a:pt x="11276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p63"/>
              <p:cNvSpPr/>
              <p:nvPr/>
            </p:nvSpPr>
            <p:spPr>
              <a:xfrm flipH="1">
                <a:off x="575" y="2244"/>
                <a:ext cx="473" cy="672"/>
              </a:xfrm>
              <a:custGeom>
                <a:avLst/>
                <a:gdLst/>
                <a:ahLst/>
                <a:cxnLst/>
                <a:rect l="l" t="t" r="r" b="b"/>
                <a:pathLst>
                  <a:path w="35407" h="43200" fill="none" extrusionOk="0">
                    <a:moveTo>
                      <a:pt x="13806" y="0"/>
                    </a:moveTo>
                    <a:cubicBezTo>
                      <a:pt x="25736" y="0"/>
                      <a:pt x="35407" y="9670"/>
                      <a:pt x="35407" y="21600"/>
                    </a:cubicBezTo>
                    <a:cubicBezTo>
                      <a:pt x="35407" y="33529"/>
                      <a:pt x="25736" y="43200"/>
                      <a:pt x="13807" y="43200"/>
                    </a:cubicBezTo>
                    <a:cubicBezTo>
                      <a:pt x="8763" y="43200"/>
                      <a:pt x="3878" y="41435"/>
                      <a:pt x="-1" y="38211"/>
                    </a:cubicBezTo>
                  </a:path>
                  <a:path w="35407" h="43200" extrusionOk="0">
                    <a:moveTo>
                      <a:pt x="13806" y="0"/>
                    </a:moveTo>
                    <a:cubicBezTo>
                      <a:pt x="25736" y="0"/>
                      <a:pt x="35407" y="9670"/>
                      <a:pt x="35407" y="21600"/>
                    </a:cubicBezTo>
                    <a:cubicBezTo>
                      <a:pt x="35407" y="33529"/>
                      <a:pt x="25736" y="43200"/>
                      <a:pt x="13807" y="43200"/>
                    </a:cubicBezTo>
                    <a:cubicBezTo>
                      <a:pt x="8763" y="43200"/>
                      <a:pt x="3878" y="41435"/>
                      <a:pt x="-1" y="38211"/>
                    </a:cubicBezTo>
                    <a:lnTo>
                      <a:pt x="13807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975" name="Google Shape;975;p63"/>
            <p:cNvCxnSpPr/>
            <p:nvPr/>
          </p:nvCxnSpPr>
          <p:spPr>
            <a:xfrm>
              <a:off x="624" y="1632"/>
              <a:ext cx="0" cy="24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76" name="Google Shape;976;p63"/>
          <p:cNvGrpSpPr/>
          <p:nvPr/>
        </p:nvGrpSpPr>
        <p:grpSpPr>
          <a:xfrm>
            <a:off x="1376363" y="5087938"/>
            <a:ext cx="96837" cy="322262"/>
            <a:chOff x="864" y="1488"/>
            <a:chExt cx="96" cy="336"/>
          </a:xfrm>
        </p:grpSpPr>
        <p:cxnSp>
          <p:nvCxnSpPr>
            <p:cNvPr id="977" name="Google Shape;977;p63"/>
            <p:cNvCxnSpPr/>
            <p:nvPr/>
          </p:nvCxnSpPr>
          <p:spPr>
            <a:xfrm>
              <a:off x="888" y="1728"/>
              <a:ext cx="0" cy="9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8" name="Google Shape;978;p63"/>
            <p:cNvCxnSpPr/>
            <p:nvPr/>
          </p:nvCxnSpPr>
          <p:spPr>
            <a:xfrm>
              <a:off x="888" y="1488"/>
              <a:ext cx="0" cy="9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979" name="Google Shape;979;p63"/>
            <p:cNvGrpSpPr/>
            <p:nvPr/>
          </p:nvGrpSpPr>
          <p:grpSpPr>
            <a:xfrm>
              <a:off x="864" y="1680"/>
              <a:ext cx="96" cy="48"/>
              <a:chOff x="864" y="1680"/>
              <a:chExt cx="96" cy="48"/>
            </a:xfrm>
          </p:grpSpPr>
          <p:sp>
            <p:nvSpPr>
              <p:cNvPr id="980" name="Google Shape;980;p63"/>
              <p:cNvSpPr/>
              <p:nvPr/>
            </p:nvSpPr>
            <p:spPr>
              <a:xfrm>
                <a:off x="864" y="1680"/>
                <a:ext cx="48" cy="48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981" name="Google Shape;981;p63"/>
              <p:cNvCxnSpPr/>
              <p:nvPr/>
            </p:nvCxnSpPr>
            <p:spPr>
              <a:xfrm>
                <a:off x="912" y="1704"/>
                <a:ext cx="48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82" name="Google Shape;982;p63"/>
            <p:cNvGrpSpPr/>
            <p:nvPr/>
          </p:nvGrpSpPr>
          <p:grpSpPr>
            <a:xfrm>
              <a:off x="864" y="1584"/>
              <a:ext cx="96" cy="48"/>
              <a:chOff x="864" y="1680"/>
              <a:chExt cx="96" cy="48"/>
            </a:xfrm>
          </p:grpSpPr>
          <p:sp>
            <p:nvSpPr>
              <p:cNvPr id="983" name="Google Shape;983;p63"/>
              <p:cNvSpPr/>
              <p:nvPr/>
            </p:nvSpPr>
            <p:spPr>
              <a:xfrm>
                <a:off x="864" y="1680"/>
                <a:ext cx="48" cy="48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984" name="Google Shape;984;p63"/>
              <p:cNvCxnSpPr/>
              <p:nvPr/>
            </p:nvCxnSpPr>
            <p:spPr>
              <a:xfrm>
                <a:off x="912" y="1704"/>
                <a:ext cx="48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985" name="Google Shape;985;p63"/>
          <p:cNvGrpSpPr/>
          <p:nvPr/>
        </p:nvGrpSpPr>
        <p:grpSpPr>
          <a:xfrm>
            <a:off x="1008063" y="5073650"/>
            <a:ext cx="387350" cy="152400"/>
            <a:chOff x="3840" y="1713"/>
            <a:chExt cx="410" cy="159"/>
          </a:xfrm>
        </p:grpSpPr>
        <p:sp>
          <p:nvSpPr>
            <p:cNvPr id="986" name="Google Shape;986;p63"/>
            <p:cNvSpPr/>
            <p:nvPr/>
          </p:nvSpPr>
          <p:spPr>
            <a:xfrm rot="10800000" flipH="1">
              <a:off x="4116" y="1761"/>
              <a:ext cx="51" cy="54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87" name="Google Shape;987;p63"/>
            <p:cNvCxnSpPr/>
            <p:nvPr/>
          </p:nvCxnSpPr>
          <p:spPr>
            <a:xfrm>
              <a:off x="3936" y="1797"/>
              <a:ext cx="76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988" name="Google Shape;988;p63"/>
            <p:cNvGrpSpPr/>
            <p:nvPr/>
          </p:nvGrpSpPr>
          <p:grpSpPr>
            <a:xfrm>
              <a:off x="3840" y="1713"/>
              <a:ext cx="96" cy="159"/>
              <a:chOff x="3744" y="1713"/>
              <a:chExt cx="96" cy="159"/>
            </a:xfrm>
          </p:grpSpPr>
          <p:cxnSp>
            <p:nvCxnSpPr>
              <p:cNvPr id="989" name="Google Shape;989;p63"/>
              <p:cNvCxnSpPr/>
              <p:nvPr/>
            </p:nvCxnSpPr>
            <p:spPr>
              <a:xfrm rot="10800000">
                <a:off x="3840" y="1713"/>
                <a:ext cx="0" cy="15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0" name="Google Shape;990;p63"/>
              <p:cNvCxnSpPr/>
              <p:nvPr/>
            </p:nvCxnSpPr>
            <p:spPr>
              <a:xfrm rot="10800000">
                <a:off x="3792" y="1753"/>
                <a:ext cx="0" cy="7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1" name="Google Shape;991;p63"/>
              <p:cNvCxnSpPr/>
              <p:nvPr/>
            </p:nvCxnSpPr>
            <p:spPr>
              <a:xfrm rot="10800000">
                <a:off x="3744" y="1753"/>
                <a:ext cx="0" cy="7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992" name="Google Shape;992;p63"/>
            <p:cNvSpPr/>
            <p:nvPr/>
          </p:nvSpPr>
          <p:spPr>
            <a:xfrm rot="10800000" flipH="1">
              <a:off x="4012" y="1767"/>
              <a:ext cx="51" cy="54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93" name="Google Shape;993;p63"/>
            <p:cNvCxnSpPr/>
            <p:nvPr/>
          </p:nvCxnSpPr>
          <p:spPr>
            <a:xfrm>
              <a:off x="4174" y="1797"/>
              <a:ext cx="76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4" name="Google Shape;994;p63"/>
            <p:cNvCxnSpPr/>
            <p:nvPr/>
          </p:nvCxnSpPr>
          <p:spPr>
            <a:xfrm>
              <a:off x="4050" y="1812"/>
              <a:ext cx="78" cy="6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95" name="Google Shape;995;p63"/>
          <p:cNvGrpSpPr/>
          <p:nvPr/>
        </p:nvGrpSpPr>
        <p:grpSpPr>
          <a:xfrm>
            <a:off x="1376363" y="4445000"/>
            <a:ext cx="96837" cy="322263"/>
            <a:chOff x="864" y="1488"/>
            <a:chExt cx="96" cy="336"/>
          </a:xfrm>
        </p:grpSpPr>
        <p:cxnSp>
          <p:nvCxnSpPr>
            <p:cNvPr id="996" name="Google Shape;996;p63"/>
            <p:cNvCxnSpPr/>
            <p:nvPr/>
          </p:nvCxnSpPr>
          <p:spPr>
            <a:xfrm>
              <a:off x="888" y="1728"/>
              <a:ext cx="0" cy="9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7" name="Google Shape;997;p63"/>
            <p:cNvCxnSpPr/>
            <p:nvPr/>
          </p:nvCxnSpPr>
          <p:spPr>
            <a:xfrm>
              <a:off x="888" y="1488"/>
              <a:ext cx="0" cy="9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998" name="Google Shape;998;p63"/>
            <p:cNvGrpSpPr/>
            <p:nvPr/>
          </p:nvGrpSpPr>
          <p:grpSpPr>
            <a:xfrm>
              <a:off x="864" y="1680"/>
              <a:ext cx="96" cy="48"/>
              <a:chOff x="864" y="1680"/>
              <a:chExt cx="96" cy="48"/>
            </a:xfrm>
          </p:grpSpPr>
          <p:sp>
            <p:nvSpPr>
              <p:cNvPr id="999" name="Google Shape;999;p63"/>
              <p:cNvSpPr/>
              <p:nvPr/>
            </p:nvSpPr>
            <p:spPr>
              <a:xfrm>
                <a:off x="864" y="1680"/>
                <a:ext cx="48" cy="48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000" name="Google Shape;1000;p63"/>
              <p:cNvCxnSpPr/>
              <p:nvPr/>
            </p:nvCxnSpPr>
            <p:spPr>
              <a:xfrm>
                <a:off x="912" y="1704"/>
                <a:ext cx="48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01" name="Google Shape;1001;p63"/>
            <p:cNvGrpSpPr/>
            <p:nvPr/>
          </p:nvGrpSpPr>
          <p:grpSpPr>
            <a:xfrm>
              <a:off x="864" y="1584"/>
              <a:ext cx="96" cy="48"/>
              <a:chOff x="864" y="1680"/>
              <a:chExt cx="96" cy="48"/>
            </a:xfrm>
          </p:grpSpPr>
          <p:sp>
            <p:nvSpPr>
              <p:cNvPr id="1002" name="Google Shape;1002;p63"/>
              <p:cNvSpPr/>
              <p:nvPr/>
            </p:nvSpPr>
            <p:spPr>
              <a:xfrm>
                <a:off x="864" y="1680"/>
                <a:ext cx="48" cy="48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003" name="Google Shape;1003;p63"/>
              <p:cNvCxnSpPr/>
              <p:nvPr/>
            </p:nvCxnSpPr>
            <p:spPr>
              <a:xfrm>
                <a:off x="912" y="1704"/>
                <a:ext cx="48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004" name="Google Shape;1004;p63"/>
          <p:cNvGrpSpPr/>
          <p:nvPr/>
        </p:nvGrpSpPr>
        <p:grpSpPr>
          <a:xfrm>
            <a:off x="1008063" y="4614863"/>
            <a:ext cx="387350" cy="152400"/>
            <a:chOff x="3840" y="1713"/>
            <a:chExt cx="410" cy="159"/>
          </a:xfrm>
        </p:grpSpPr>
        <p:sp>
          <p:nvSpPr>
            <p:cNvPr id="1005" name="Google Shape;1005;p63"/>
            <p:cNvSpPr/>
            <p:nvPr/>
          </p:nvSpPr>
          <p:spPr>
            <a:xfrm rot="10800000" flipH="1">
              <a:off x="4116" y="1761"/>
              <a:ext cx="51" cy="54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06" name="Google Shape;1006;p63"/>
            <p:cNvCxnSpPr/>
            <p:nvPr/>
          </p:nvCxnSpPr>
          <p:spPr>
            <a:xfrm>
              <a:off x="3936" y="1797"/>
              <a:ext cx="76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07" name="Google Shape;1007;p63"/>
            <p:cNvGrpSpPr/>
            <p:nvPr/>
          </p:nvGrpSpPr>
          <p:grpSpPr>
            <a:xfrm>
              <a:off x="3840" y="1713"/>
              <a:ext cx="96" cy="159"/>
              <a:chOff x="3744" y="1713"/>
              <a:chExt cx="96" cy="159"/>
            </a:xfrm>
          </p:grpSpPr>
          <p:cxnSp>
            <p:nvCxnSpPr>
              <p:cNvPr id="1008" name="Google Shape;1008;p63"/>
              <p:cNvCxnSpPr/>
              <p:nvPr/>
            </p:nvCxnSpPr>
            <p:spPr>
              <a:xfrm rot="10800000">
                <a:off x="3840" y="1713"/>
                <a:ext cx="0" cy="15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9" name="Google Shape;1009;p63"/>
              <p:cNvCxnSpPr/>
              <p:nvPr/>
            </p:nvCxnSpPr>
            <p:spPr>
              <a:xfrm rot="10800000">
                <a:off x="3792" y="1753"/>
                <a:ext cx="0" cy="7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0" name="Google Shape;1010;p63"/>
              <p:cNvCxnSpPr/>
              <p:nvPr/>
            </p:nvCxnSpPr>
            <p:spPr>
              <a:xfrm rot="10800000">
                <a:off x="3744" y="1753"/>
                <a:ext cx="0" cy="7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011" name="Google Shape;1011;p63"/>
            <p:cNvSpPr/>
            <p:nvPr/>
          </p:nvSpPr>
          <p:spPr>
            <a:xfrm rot="10800000" flipH="1">
              <a:off x="4012" y="1767"/>
              <a:ext cx="51" cy="54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12" name="Google Shape;1012;p63"/>
            <p:cNvCxnSpPr/>
            <p:nvPr/>
          </p:nvCxnSpPr>
          <p:spPr>
            <a:xfrm>
              <a:off x="4174" y="1797"/>
              <a:ext cx="76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3" name="Google Shape;1013;p63"/>
            <p:cNvCxnSpPr/>
            <p:nvPr/>
          </p:nvCxnSpPr>
          <p:spPr>
            <a:xfrm>
              <a:off x="4050" y="1812"/>
              <a:ext cx="78" cy="6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14" name="Google Shape;1014;p63"/>
          <p:cNvGrpSpPr/>
          <p:nvPr/>
        </p:nvGrpSpPr>
        <p:grpSpPr>
          <a:xfrm>
            <a:off x="2217738" y="4445000"/>
            <a:ext cx="463550" cy="965200"/>
            <a:chOff x="4150" y="960"/>
            <a:chExt cx="493" cy="1008"/>
          </a:xfrm>
        </p:grpSpPr>
        <p:sp>
          <p:nvSpPr>
            <p:cNvPr id="1015" name="Google Shape;1015;p63"/>
            <p:cNvSpPr/>
            <p:nvPr/>
          </p:nvSpPr>
          <p:spPr>
            <a:xfrm>
              <a:off x="4513" y="1536"/>
              <a:ext cx="104" cy="96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16" name="Google Shape;1016;p63"/>
            <p:cNvGrpSpPr/>
            <p:nvPr/>
          </p:nvGrpSpPr>
          <p:grpSpPr>
            <a:xfrm>
              <a:off x="4512" y="1296"/>
              <a:ext cx="105" cy="240"/>
              <a:chOff x="575" y="1632"/>
              <a:chExt cx="97" cy="240"/>
            </a:xfrm>
          </p:grpSpPr>
          <p:grpSp>
            <p:nvGrpSpPr>
              <p:cNvPr id="1017" name="Google Shape;1017;p63"/>
              <p:cNvGrpSpPr/>
              <p:nvPr/>
            </p:nvGrpSpPr>
            <p:grpSpPr>
              <a:xfrm>
                <a:off x="575" y="1680"/>
                <a:ext cx="97" cy="144"/>
                <a:chOff x="575" y="1584"/>
                <a:chExt cx="473" cy="1332"/>
              </a:xfrm>
            </p:grpSpPr>
            <p:sp>
              <p:nvSpPr>
                <p:cNvPr id="1018" name="Google Shape;1018;p63"/>
                <p:cNvSpPr/>
                <p:nvPr/>
              </p:nvSpPr>
              <p:spPr>
                <a:xfrm flipH="1">
                  <a:off x="575" y="1584"/>
                  <a:ext cx="439" cy="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76" h="43200" fill="none" extrusionOk="0">
                      <a:moveTo>
                        <a:pt x="-1" y="3176"/>
                      </a:moveTo>
                      <a:cubicBezTo>
                        <a:pt x="3394" y="1099"/>
                        <a:pt x="7296" y="-1"/>
                        <a:pt x="11276" y="0"/>
                      </a:cubicBezTo>
                      <a:cubicBezTo>
                        <a:pt x="23205" y="0"/>
                        <a:pt x="32876" y="9670"/>
                        <a:pt x="32876" y="21600"/>
                      </a:cubicBezTo>
                      <a:cubicBezTo>
                        <a:pt x="32876" y="33529"/>
                        <a:pt x="23205" y="43200"/>
                        <a:pt x="11276" y="43200"/>
                      </a:cubicBezTo>
                      <a:cubicBezTo>
                        <a:pt x="10882" y="43200"/>
                        <a:pt x="10488" y="43189"/>
                        <a:pt x="10096" y="43167"/>
                      </a:cubicBezTo>
                    </a:path>
                    <a:path w="32876" h="43200" extrusionOk="0">
                      <a:moveTo>
                        <a:pt x="-1" y="3176"/>
                      </a:moveTo>
                      <a:cubicBezTo>
                        <a:pt x="3394" y="1099"/>
                        <a:pt x="7296" y="-1"/>
                        <a:pt x="11276" y="0"/>
                      </a:cubicBezTo>
                      <a:cubicBezTo>
                        <a:pt x="23205" y="0"/>
                        <a:pt x="32876" y="9670"/>
                        <a:pt x="32876" y="21600"/>
                      </a:cubicBezTo>
                      <a:cubicBezTo>
                        <a:pt x="32876" y="33529"/>
                        <a:pt x="23205" y="43200"/>
                        <a:pt x="11276" y="43200"/>
                      </a:cubicBezTo>
                      <a:cubicBezTo>
                        <a:pt x="10882" y="43200"/>
                        <a:pt x="10488" y="43189"/>
                        <a:pt x="10096" y="43167"/>
                      </a:cubicBezTo>
                      <a:lnTo>
                        <a:pt x="11276" y="2160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9" name="Google Shape;1019;p63"/>
                <p:cNvSpPr/>
                <p:nvPr/>
              </p:nvSpPr>
              <p:spPr>
                <a:xfrm flipH="1">
                  <a:off x="575" y="2244"/>
                  <a:ext cx="473" cy="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07" h="43200" fill="none" extrusionOk="0">
                      <a:moveTo>
                        <a:pt x="13806" y="0"/>
                      </a:moveTo>
                      <a:cubicBezTo>
                        <a:pt x="25736" y="0"/>
                        <a:pt x="35407" y="9670"/>
                        <a:pt x="35407" y="21600"/>
                      </a:cubicBezTo>
                      <a:cubicBezTo>
                        <a:pt x="35407" y="33529"/>
                        <a:pt x="25736" y="43200"/>
                        <a:pt x="13807" y="43200"/>
                      </a:cubicBezTo>
                      <a:cubicBezTo>
                        <a:pt x="8763" y="43200"/>
                        <a:pt x="3878" y="41435"/>
                        <a:pt x="-1" y="38211"/>
                      </a:cubicBezTo>
                    </a:path>
                    <a:path w="35407" h="43200" extrusionOk="0">
                      <a:moveTo>
                        <a:pt x="13806" y="0"/>
                      </a:moveTo>
                      <a:cubicBezTo>
                        <a:pt x="25736" y="0"/>
                        <a:pt x="35407" y="9670"/>
                        <a:pt x="35407" y="21600"/>
                      </a:cubicBezTo>
                      <a:cubicBezTo>
                        <a:pt x="35407" y="33529"/>
                        <a:pt x="25736" y="43200"/>
                        <a:pt x="13807" y="43200"/>
                      </a:cubicBezTo>
                      <a:cubicBezTo>
                        <a:pt x="8763" y="43200"/>
                        <a:pt x="3878" y="41435"/>
                        <a:pt x="-1" y="38211"/>
                      </a:cubicBezTo>
                      <a:lnTo>
                        <a:pt x="13807" y="2160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1020" name="Google Shape;1020;p63"/>
              <p:cNvCxnSpPr/>
              <p:nvPr/>
            </p:nvCxnSpPr>
            <p:spPr>
              <a:xfrm>
                <a:off x="624" y="1632"/>
                <a:ext cx="0" cy="24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21" name="Google Shape;1021;p63"/>
            <p:cNvGrpSpPr/>
            <p:nvPr/>
          </p:nvGrpSpPr>
          <p:grpSpPr>
            <a:xfrm>
              <a:off x="4539" y="1632"/>
              <a:ext cx="104" cy="336"/>
              <a:chOff x="864" y="1488"/>
              <a:chExt cx="96" cy="336"/>
            </a:xfrm>
          </p:grpSpPr>
          <p:cxnSp>
            <p:nvCxnSpPr>
              <p:cNvPr id="1022" name="Google Shape;1022;p63"/>
              <p:cNvCxnSpPr/>
              <p:nvPr/>
            </p:nvCxnSpPr>
            <p:spPr>
              <a:xfrm>
                <a:off x="888" y="1728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3" name="Google Shape;1023;p63"/>
              <p:cNvCxnSpPr/>
              <p:nvPr/>
            </p:nvCxnSpPr>
            <p:spPr>
              <a:xfrm>
                <a:off x="888" y="1488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024" name="Google Shape;1024;p63"/>
              <p:cNvGrpSpPr/>
              <p:nvPr/>
            </p:nvGrpSpPr>
            <p:grpSpPr>
              <a:xfrm>
                <a:off x="864" y="1680"/>
                <a:ext cx="96" cy="48"/>
                <a:chOff x="864" y="1680"/>
                <a:chExt cx="96" cy="48"/>
              </a:xfrm>
            </p:grpSpPr>
            <p:sp>
              <p:nvSpPr>
                <p:cNvPr id="1025" name="Google Shape;1025;p63"/>
                <p:cNvSpPr/>
                <p:nvPr/>
              </p:nvSpPr>
              <p:spPr>
                <a:xfrm>
                  <a:off x="864" y="1680"/>
                  <a:ext cx="48" cy="48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026" name="Google Shape;1026;p63"/>
                <p:cNvCxnSpPr/>
                <p:nvPr/>
              </p:nvCxnSpPr>
              <p:spPr>
                <a:xfrm>
                  <a:off x="912" y="1704"/>
                  <a:ext cx="48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027" name="Google Shape;1027;p63"/>
              <p:cNvGrpSpPr/>
              <p:nvPr/>
            </p:nvGrpSpPr>
            <p:grpSpPr>
              <a:xfrm>
                <a:off x="864" y="1584"/>
                <a:ext cx="96" cy="48"/>
                <a:chOff x="864" y="1680"/>
                <a:chExt cx="96" cy="48"/>
              </a:xfrm>
            </p:grpSpPr>
            <p:sp>
              <p:nvSpPr>
                <p:cNvPr id="1028" name="Google Shape;1028;p63"/>
                <p:cNvSpPr/>
                <p:nvPr/>
              </p:nvSpPr>
              <p:spPr>
                <a:xfrm>
                  <a:off x="864" y="1680"/>
                  <a:ext cx="48" cy="48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029" name="Google Shape;1029;p63"/>
                <p:cNvCxnSpPr/>
                <p:nvPr/>
              </p:nvCxnSpPr>
              <p:spPr>
                <a:xfrm>
                  <a:off x="912" y="1704"/>
                  <a:ext cx="48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30" name="Google Shape;1030;p63"/>
            <p:cNvGrpSpPr/>
            <p:nvPr/>
          </p:nvGrpSpPr>
          <p:grpSpPr>
            <a:xfrm>
              <a:off x="4150" y="1617"/>
              <a:ext cx="410" cy="159"/>
              <a:chOff x="3840" y="1713"/>
              <a:chExt cx="410" cy="159"/>
            </a:xfrm>
          </p:grpSpPr>
          <p:sp>
            <p:nvSpPr>
              <p:cNvPr id="1031" name="Google Shape;1031;p63"/>
              <p:cNvSpPr/>
              <p:nvPr/>
            </p:nvSpPr>
            <p:spPr>
              <a:xfrm rot="10800000" flipH="1">
                <a:off x="4116" y="1761"/>
                <a:ext cx="51" cy="54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032" name="Google Shape;1032;p63"/>
              <p:cNvCxnSpPr/>
              <p:nvPr/>
            </p:nvCxnSpPr>
            <p:spPr>
              <a:xfrm>
                <a:off x="3936" y="1797"/>
                <a:ext cx="76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033" name="Google Shape;1033;p63"/>
              <p:cNvGrpSpPr/>
              <p:nvPr/>
            </p:nvGrpSpPr>
            <p:grpSpPr>
              <a:xfrm>
                <a:off x="3840" y="1713"/>
                <a:ext cx="96" cy="159"/>
                <a:chOff x="3744" y="1713"/>
                <a:chExt cx="96" cy="159"/>
              </a:xfrm>
            </p:grpSpPr>
            <p:cxnSp>
              <p:nvCxnSpPr>
                <p:cNvPr id="1034" name="Google Shape;1034;p63"/>
                <p:cNvCxnSpPr/>
                <p:nvPr/>
              </p:nvCxnSpPr>
              <p:spPr>
                <a:xfrm rot="10800000">
                  <a:off x="3840" y="1713"/>
                  <a:ext cx="0" cy="15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35" name="Google Shape;1035;p63"/>
                <p:cNvCxnSpPr/>
                <p:nvPr/>
              </p:nvCxnSpPr>
              <p:spPr>
                <a:xfrm rot="10800000">
                  <a:off x="3792" y="1753"/>
                  <a:ext cx="0" cy="7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36" name="Google Shape;1036;p63"/>
                <p:cNvCxnSpPr/>
                <p:nvPr/>
              </p:nvCxnSpPr>
              <p:spPr>
                <a:xfrm rot="10800000">
                  <a:off x="3744" y="1753"/>
                  <a:ext cx="0" cy="7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037" name="Google Shape;1037;p63"/>
              <p:cNvSpPr/>
              <p:nvPr/>
            </p:nvSpPr>
            <p:spPr>
              <a:xfrm rot="10800000" flipH="1">
                <a:off x="4012" y="1767"/>
                <a:ext cx="51" cy="54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038" name="Google Shape;1038;p63"/>
              <p:cNvCxnSpPr/>
              <p:nvPr/>
            </p:nvCxnSpPr>
            <p:spPr>
              <a:xfrm>
                <a:off x="4174" y="1797"/>
                <a:ext cx="76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9" name="Google Shape;1039;p63"/>
              <p:cNvCxnSpPr/>
              <p:nvPr/>
            </p:nvCxnSpPr>
            <p:spPr>
              <a:xfrm>
                <a:off x="4050" y="1812"/>
                <a:ext cx="78" cy="6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40" name="Google Shape;1040;p63"/>
            <p:cNvGrpSpPr/>
            <p:nvPr/>
          </p:nvGrpSpPr>
          <p:grpSpPr>
            <a:xfrm>
              <a:off x="4539" y="960"/>
              <a:ext cx="104" cy="336"/>
              <a:chOff x="864" y="1488"/>
              <a:chExt cx="96" cy="336"/>
            </a:xfrm>
          </p:grpSpPr>
          <p:cxnSp>
            <p:nvCxnSpPr>
              <p:cNvPr id="1041" name="Google Shape;1041;p63"/>
              <p:cNvCxnSpPr/>
              <p:nvPr/>
            </p:nvCxnSpPr>
            <p:spPr>
              <a:xfrm>
                <a:off x="888" y="1728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2" name="Google Shape;1042;p63"/>
              <p:cNvCxnSpPr/>
              <p:nvPr/>
            </p:nvCxnSpPr>
            <p:spPr>
              <a:xfrm>
                <a:off x="888" y="1488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043" name="Google Shape;1043;p63"/>
              <p:cNvGrpSpPr/>
              <p:nvPr/>
            </p:nvGrpSpPr>
            <p:grpSpPr>
              <a:xfrm>
                <a:off x="864" y="1680"/>
                <a:ext cx="96" cy="48"/>
                <a:chOff x="864" y="1680"/>
                <a:chExt cx="96" cy="48"/>
              </a:xfrm>
            </p:grpSpPr>
            <p:sp>
              <p:nvSpPr>
                <p:cNvPr id="1044" name="Google Shape;1044;p63"/>
                <p:cNvSpPr/>
                <p:nvPr/>
              </p:nvSpPr>
              <p:spPr>
                <a:xfrm>
                  <a:off x="864" y="1680"/>
                  <a:ext cx="48" cy="48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045" name="Google Shape;1045;p63"/>
                <p:cNvCxnSpPr/>
                <p:nvPr/>
              </p:nvCxnSpPr>
              <p:spPr>
                <a:xfrm>
                  <a:off x="912" y="1704"/>
                  <a:ext cx="48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046" name="Google Shape;1046;p63"/>
              <p:cNvGrpSpPr/>
              <p:nvPr/>
            </p:nvGrpSpPr>
            <p:grpSpPr>
              <a:xfrm>
                <a:off x="864" y="1584"/>
                <a:ext cx="96" cy="48"/>
                <a:chOff x="864" y="1680"/>
                <a:chExt cx="96" cy="48"/>
              </a:xfrm>
            </p:grpSpPr>
            <p:sp>
              <p:nvSpPr>
                <p:cNvPr id="1047" name="Google Shape;1047;p63"/>
                <p:cNvSpPr/>
                <p:nvPr/>
              </p:nvSpPr>
              <p:spPr>
                <a:xfrm>
                  <a:off x="864" y="1680"/>
                  <a:ext cx="48" cy="48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048" name="Google Shape;1048;p63"/>
                <p:cNvCxnSpPr/>
                <p:nvPr/>
              </p:nvCxnSpPr>
              <p:spPr>
                <a:xfrm>
                  <a:off x="912" y="1704"/>
                  <a:ext cx="48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49" name="Google Shape;1049;p63"/>
            <p:cNvGrpSpPr/>
            <p:nvPr/>
          </p:nvGrpSpPr>
          <p:grpSpPr>
            <a:xfrm>
              <a:off x="4150" y="1137"/>
              <a:ext cx="410" cy="159"/>
              <a:chOff x="3840" y="1713"/>
              <a:chExt cx="410" cy="159"/>
            </a:xfrm>
          </p:grpSpPr>
          <p:sp>
            <p:nvSpPr>
              <p:cNvPr id="1050" name="Google Shape;1050;p63"/>
              <p:cNvSpPr/>
              <p:nvPr/>
            </p:nvSpPr>
            <p:spPr>
              <a:xfrm rot="10800000" flipH="1">
                <a:off x="4116" y="1761"/>
                <a:ext cx="51" cy="54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051" name="Google Shape;1051;p63"/>
              <p:cNvCxnSpPr/>
              <p:nvPr/>
            </p:nvCxnSpPr>
            <p:spPr>
              <a:xfrm>
                <a:off x="3936" y="1797"/>
                <a:ext cx="76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052" name="Google Shape;1052;p63"/>
              <p:cNvGrpSpPr/>
              <p:nvPr/>
            </p:nvGrpSpPr>
            <p:grpSpPr>
              <a:xfrm>
                <a:off x="3840" y="1713"/>
                <a:ext cx="96" cy="159"/>
                <a:chOff x="3744" y="1713"/>
                <a:chExt cx="96" cy="159"/>
              </a:xfrm>
            </p:grpSpPr>
            <p:cxnSp>
              <p:nvCxnSpPr>
                <p:cNvPr id="1053" name="Google Shape;1053;p63"/>
                <p:cNvCxnSpPr/>
                <p:nvPr/>
              </p:nvCxnSpPr>
              <p:spPr>
                <a:xfrm rot="10800000">
                  <a:off x="3840" y="1713"/>
                  <a:ext cx="0" cy="15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54" name="Google Shape;1054;p63"/>
                <p:cNvCxnSpPr/>
                <p:nvPr/>
              </p:nvCxnSpPr>
              <p:spPr>
                <a:xfrm rot="10800000">
                  <a:off x="3792" y="1753"/>
                  <a:ext cx="0" cy="7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55" name="Google Shape;1055;p63"/>
                <p:cNvCxnSpPr/>
                <p:nvPr/>
              </p:nvCxnSpPr>
              <p:spPr>
                <a:xfrm rot="10800000">
                  <a:off x="3744" y="1753"/>
                  <a:ext cx="0" cy="7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056" name="Google Shape;1056;p63"/>
              <p:cNvSpPr/>
              <p:nvPr/>
            </p:nvSpPr>
            <p:spPr>
              <a:xfrm rot="10800000" flipH="1">
                <a:off x="4012" y="1767"/>
                <a:ext cx="51" cy="54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057" name="Google Shape;1057;p63"/>
              <p:cNvCxnSpPr/>
              <p:nvPr/>
            </p:nvCxnSpPr>
            <p:spPr>
              <a:xfrm>
                <a:off x="4174" y="1797"/>
                <a:ext cx="76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58" name="Google Shape;1058;p63"/>
              <p:cNvCxnSpPr/>
              <p:nvPr/>
            </p:nvCxnSpPr>
            <p:spPr>
              <a:xfrm>
                <a:off x="4050" y="1812"/>
                <a:ext cx="78" cy="6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059" name="Google Shape;1059;p63"/>
          <p:cNvGrpSpPr/>
          <p:nvPr/>
        </p:nvGrpSpPr>
        <p:grpSpPr>
          <a:xfrm>
            <a:off x="2195513" y="2286000"/>
            <a:ext cx="490537" cy="965200"/>
            <a:chOff x="5075" y="96"/>
            <a:chExt cx="493" cy="1008"/>
          </a:xfrm>
        </p:grpSpPr>
        <p:sp>
          <p:nvSpPr>
            <p:cNvPr id="1060" name="Google Shape;1060;p63"/>
            <p:cNvSpPr/>
            <p:nvPr/>
          </p:nvSpPr>
          <p:spPr>
            <a:xfrm>
              <a:off x="5438" y="432"/>
              <a:ext cx="104" cy="96"/>
            </a:xfrm>
            <a:prstGeom prst="rect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61" name="Google Shape;1061;p63"/>
            <p:cNvGrpSpPr/>
            <p:nvPr/>
          </p:nvGrpSpPr>
          <p:grpSpPr>
            <a:xfrm>
              <a:off x="5433" y="528"/>
              <a:ext cx="105" cy="240"/>
              <a:chOff x="575" y="1632"/>
              <a:chExt cx="97" cy="240"/>
            </a:xfrm>
          </p:grpSpPr>
          <p:grpSp>
            <p:nvGrpSpPr>
              <p:cNvPr id="1062" name="Google Shape;1062;p63"/>
              <p:cNvGrpSpPr/>
              <p:nvPr/>
            </p:nvGrpSpPr>
            <p:grpSpPr>
              <a:xfrm>
                <a:off x="575" y="1680"/>
                <a:ext cx="97" cy="144"/>
                <a:chOff x="575" y="1584"/>
                <a:chExt cx="473" cy="1332"/>
              </a:xfrm>
            </p:grpSpPr>
            <p:sp>
              <p:nvSpPr>
                <p:cNvPr id="1063" name="Google Shape;1063;p63"/>
                <p:cNvSpPr/>
                <p:nvPr/>
              </p:nvSpPr>
              <p:spPr>
                <a:xfrm flipH="1">
                  <a:off x="575" y="1584"/>
                  <a:ext cx="439" cy="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76" h="43200" fill="none" extrusionOk="0">
                      <a:moveTo>
                        <a:pt x="-1" y="3176"/>
                      </a:moveTo>
                      <a:cubicBezTo>
                        <a:pt x="3394" y="1099"/>
                        <a:pt x="7296" y="-1"/>
                        <a:pt x="11276" y="0"/>
                      </a:cubicBezTo>
                      <a:cubicBezTo>
                        <a:pt x="23205" y="0"/>
                        <a:pt x="32876" y="9670"/>
                        <a:pt x="32876" y="21600"/>
                      </a:cubicBezTo>
                      <a:cubicBezTo>
                        <a:pt x="32876" y="33529"/>
                        <a:pt x="23205" y="43200"/>
                        <a:pt x="11276" y="43200"/>
                      </a:cubicBezTo>
                      <a:cubicBezTo>
                        <a:pt x="10882" y="43200"/>
                        <a:pt x="10488" y="43189"/>
                        <a:pt x="10096" y="43167"/>
                      </a:cubicBezTo>
                    </a:path>
                    <a:path w="32876" h="43200" extrusionOk="0">
                      <a:moveTo>
                        <a:pt x="-1" y="3176"/>
                      </a:moveTo>
                      <a:cubicBezTo>
                        <a:pt x="3394" y="1099"/>
                        <a:pt x="7296" y="-1"/>
                        <a:pt x="11276" y="0"/>
                      </a:cubicBezTo>
                      <a:cubicBezTo>
                        <a:pt x="23205" y="0"/>
                        <a:pt x="32876" y="9670"/>
                        <a:pt x="32876" y="21600"/>
                      </a:cubicBezTo>
                      <a:cubicBezTo>
                        <a:pt x="32876" y="33529"/>
                        <a:pt x="23205" y="43200"/>
                        <a:pt x="11276" y="43200"/>
                      </a:cubicBezTo>
                      <a:cubicBezTo>
                        <a:pt x="10882" y="43200"/>
                        <a:pt x="10488" y="43189"/>
                        <a:pt x="10096" y="43167"/>
                      </a:cubicBezTo>
                      <a:lnTo>
                        <a:pt x="11276" y="2160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4" name="Google Shape;1064;p63"/>
                <p:cNvSpPr/>
                <p:nvPr/>
              </p:nvSpPr>
              <p:spPr>
                <a:xfrm flipH="1">
                  <a:off x="575" y="2244"/>
                  <a:ext cx="473" cy="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07" h="43200" fill="none" extrusionOk="0">
                      <a:moveTo>
                        <a:pt x="13806" y="0"/>
                      </a:moveTo>
                      <a:cubicBezTo>
                        <a:pt x="25736" y="0"/>
                        <a:pt x="35407" y="9670"/>
                        <a:pt x="35407" y="21600"/>
                      </a:cubicBezTo>
                      <a:cubicBezTo>
                        <a:pt x="35407" y="33529"/>
                        <a:pt x="25736" y="43200"/>
                        <a:pt x="13807" y="43200"/>
                      </a:cubicBezTo>
                      <a:cubicBezTo>
                        <a:pt x="8763" y="43200"/>
                        <a:pt x="3878" y="41435"/>
                        <a:pt x="-1" y="38211"/>
                      </a:cubicBezTo>
                    </a:path>
                    <a:path w="35407" h="43200" extrusionOk="0">
                      <a:moveTo>
                        <a:pt x="13806" y="0"/>
                      </a:moveTo>
                      <a:cubicBezTo>
                        <a:pt x="25736" y="0"/>
                        <a:pt x="35407" y="9670"/>
                        <a:pt x="35407" y="21600"/>
                      </a:cubicBezTo>
                      <a:cubicBezTo>
                        <a:pt x="35407" y="33529"/>
                        <a:pt x="25736" y="43200"/>
                        <a:pt x="13807" y="43200"/>
                      </a:cubicBezTo>
                      <a:cubicBezTo>
                        <a:pt x="8763" y="43200"/>
                        <a:pt x="3878" y="41435"/>
                        <a:pt x="-1" y="38211"/>
                      </a:cubicBezTo>
                      <a:lnTo>
                        <a:pt x="13807" y="2160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1065" name="Google Shape;1065;p63"/>
              <p:cNvCxnSpPr/>
              <p:nvPr/>
            </p:nvCxnSpPr>
            <p:spPr>
              <a:xfrm>
                <a:off x="624" y="1632"/>
                <a:ext cx="0" cy="24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66" name="Google Shape;1066;p63"/>
            <p:cNvGrpSpPr/>
            <p:nvPr/>
          </p:nvGrpSpPr>
          <p:grpSpPr>
            <a:xfrm>
              <a:off x="5464" y="768"/>
              <a:ext cx="104" cy="336"/>
              <a:chOff x="864" y="1488"/>
              <a:chExt cx="96" cy="336"/>
            </a:xfrm>
          </p:grpSpPr>
          <p:cxnSp>
            <p:nvCxnSpPr>
              <p:cNvPr id="1067" name="Google Shape;1067;p63"/>
              <p:cNvCxnSpPr/>
              <p:nvPr/>
            </p:nvCxnSpPr>
            <p:spPr>
              <a:xfrm>
                <a:off x="888" y="1728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68" name="Google Shape;1068;p63"/>
              <p:cNvCxnSpPr/>
              <p:nvPr/>
            </p:nvCxnSpPr>
            <p:spPr>
              <a:xfrm>
                <a:off x="888" y="1488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069" name="Google Shape;1069;p63"/>
              <p:cNvGrpSpPr/>
              <p:nvPr/>
            </p:nvGrpSpPr>
            <p:grpSpPr>
              <a:xfrm>
                <a:off x="864" y="1680"/>
                <a:ext cx="96" cy="48"/>
                <a:chOff x="864" y="1680"/>
                <a:chExt cx="96" cy="48"/>
              </a:xfrm>
            </p:grpSpPr>
            <p:sp>
              <p:nvSpPr>
                <p:cNvPr id="1070" name="Google Shape;1070;p63"/>
                <p:cNvSpPr/>
                <p:nvPr/>
              </p:nvSpPr>
              <p:spPr>
                <a:xfrm>
                  <a:off x="864" y="1680"/>
                  <a:ext cx="48" cy="48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071" name="Google Shape;1071;p63"/>
                <p:cNvCxnSpPr/>
                <p:nvPr/>
              </p:nvCxnSpPr>
              <p:spPr>
                <a:xfrm>
                  <a:off x="912" y="1704"/>
                  <a:ext cx="48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072" name="Google Shape;1072;p63"/>
              <p:cNvGrpSpPr/>
              <p:nvPr/>
            </p:nvGrpSpPr>
            <p:grpSpPr>
              <a:xfrm>
                <a:off x="864" y="1584"/>
                <a:ext cx="96" cy="48"/>
                <a:chOff x="864" y="1680"/>
                <a:chExt cx="96" cy="48"/>
              </a:xfrm>
            </p:grpSpPr>
            <p:sp>
              <p:nvSpPr>
                <p:cNvPr id="1073" name="Google Shape;1073;p63"/>
                <p:cNvSpPr/>
                <p:nvPr/>
              </p:nvSpPr>
              <p:spPr>
                <a:xfrm>
                  <a:off x="864" y="1680"/>
                  <a:ext cx="48" cy="48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074" name="Google Shape;1074;p63"/>
                <p:cNvCxnSpPr/>
                <p:nvPr/>
              </p:nvCxnSpPr>
              <p:spPr>
                <a:xfrm>
                  <a:off x="912" y="1704"/>
                  <a:ext cx="48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75" name="Google Shape;1075;p63"/>
            <p:cNvGrpSpPr/>
            <p:nvPr/>
          </p:nvGrpSpPr>
          <p:grpSpPr>
            <a:xfrm>
              <a:off x="5075" y="753"/>
              <a:ext cx="410" cy="159"/>
              <a:chOff x="3840" y="1713"/>
              <a:chExt cx="410" cy="159"/>
            </a:xfrm>
          </p:grpSpPr>
          <p:sp>
            <p:nvSpPr>
              <p:cNvPr id="1076" name="Google Shape;1076;p63"/>
              <p:cNvSpPr/>
              <p:nvPr/>
            </p:nvSpPr>
            <p:spPr>
              <a:xfrm rot="10800000" flipH="1">
                <a:off x="4116" y="1761"/>
                <a:ext cx="51" cy="54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077" name="Google Shape;1077;p63"/>
              <p:cNvCxnSpPr/>
              <p:nvPr/>
            </p:nvCxnSpPr>
            <p:spPr>
              <a:xfrm>
                <a:off x="3936" y="1797"/>
                <a:ext cx="76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078" name="Google Shape;1078;p63"/>
              <p:cNvGrpSpPr/>
              <p:nvPr/>
            </p:nvGrpSpPr>
            <p:grpSpPr>
              <a:xfrm>
                <a:off x="3840" y="1713"/>
                <a:ext cx="96" cy="159"/>
                <a:chOff x="3744" y="1713"/>
                <a:chExt cx="96" cy="159"/>
              </a:xfrm>
            </p:grpSpPr>
            <p:cxnSp>
              <p:nvCxnSpPr>
                <p:cNvPr id="1079" name="Google Shape;1079;p63"/>
                <p:cNvCxnSpPr/>
                <p:nvPr/>
              </p:nvCxnSpPr>
              <p:spPr>
                <a:xfrm rot="10800000">
                  <a:off x="3840" y="1713"/>
                  <a:ext cx="0" cy="15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80" name="Google Shape;1080;p63"/>
                <p:cNvCxnSpPr/>
                <p:nvPr/>
              </p:nvCxnSpPr>
              <p:spPr>
                <a:xfrm rot="10800000">
                  <a:off x="3792" y="1753"/>
                  <a:ext cx="0" cy="7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81" name="Google Shape;1081;p63"/>
                <p:cNvCxnSpPr/>
                <p:nvPr/>
              </p:nvCxnSpPr>
              <p:spPr>
                <a:xfrm rot="10800000">
                  <a:off x="3744" y="1753"/>
                  <a:ext cx="0" cy="7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082" name="Google Shape;1082;p63"/>
              <p:cNvSpPr/>
              <p:nvPr/>
            </p:nvSpPr>
            <p:spPr>
              <a:xfrm rot="10800000" flipH="1">
                <a:off x="4012" y="1767"/>
                <a:ext cx="51" cy="54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083" name="Google Shape;1083;p63"/>
              <p:cNvCxnSpPr/>
              <p:nvPr/>
            </p:nvCxnSpPr>
            <p:spPr>
              <a:xfrm>
                <a:off x="4174" y="1797"/>
                <a:ext cx="76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4" name="Google Shape;1084;p63"/>
              <p:cNvCxnSpPr/>
              <p:nvPr/>
            </p:nvCxnSpPr>
            <p:spPr>
              <a:xfrm>
                <a:off x="4050" y="1812"/>
                <a:ext cx="78" cy="6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85" name="Google Shape;1085;p63"/>
            <p:cNvGrpSpPr/>
            <p:nvPr/>
          </p:nvGrpSpPr>
          <p:grpSpPr>
            <a:xfrm>
              <a:off x="5464" y="96"/>
              <a:ext cx="104" cy="336"/>
              <a:chOff x="864" y="1488"/>
              <a:chExt cx="96" cy="336"/>
            </a:xfrm>
          </p:grpSpPr>
          <p:cxnSp>
            <p:nvCxnSpPr>
              <p:cNvPr id="1086" name="Google Shape;1086;p63"/>
              <p:cNvCxnSpPr/>
              <p:nvPr/>
            </p:nvCxnSpPr>
            <p:spPr>
              <a:xfrm>
                <a:off x="888" y="1728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7" name="Google Shape;1087;p63"/>
              <p:cNvCxnSpPr/>
              <p:nvPr/>
            </p:nvCxnSpPr>
            <p:spPr>
              <a:xfrm>
                <a:off x="888" y="1488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088" name="Google Shape;1088;p63"/>
              <p:cNvGrpSpPr/>
              <p:nvPr/>
            </p:nvGrpSpPr>
            <p:grpSpPr>
              <a:xfrm>
                <a:off x="864" y="1680"/>
                <a:ext cx="96" cy="48"/>
                <a:chOff x="864" y="1680"/>
                <a:chExt cx="96" cy="48"/>
              </a:xfrm>
            </p:grpSpPr>
            <p:sp>
              <p:nvSpPr>
                <p:cNvPr id="1089" name="Google Shape;1089;p63"/>
                <p:cNvSpPr/>
                <p:nvPr/>
              </p:nvSpPr>
              <p:spPr>
                <a:xfrm>
                  <a:off x="864" y="1680"/>
                  <a:ext cx="48" cy="48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090" name="Google Shape;1090;p63"/>
                <p:cNvCxnSpPr/>
                <p:nvPr/>
              </p:nvCxnSpPr>
              <p:spPr>
                <a:xfrm>
                  <a:off x="912" y="1704"/>
                  <a:ext cx="48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091" name="Google Shape;1091;p63"/>
              <p:cNvGrpSpPr/>
              <p:nvPr/>
            </p:nvGrpSpPr>
            <p:grpSpPr>
              <a:xfrm>
                <a:off x="864" y="1584"/>
                <a:ext cx="96" cy="48"/>
                <a:chOff x="864" y="1680"/>
                <a:chExt cx="96" cy="48"/>
              </a:xfrm>
            </p:grpSpPr>
            <p:sp>
              <p:nvSpPr>
                <p:cNvPr id="1092" name="Google Shape;1092;p63"/>
                <p:cNvSpPr/>
                <p:nvPr/>
              </p:nvSpPr>
              <p:spPr>
                <a:xfrm>
                  <a:off x="864" y="1680"/>
                  <a:ext cx="48" cy="48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093" name="Google Shape;1093;p63"/>
                <p:cNvCxnSpPr/>
                <p:nvPr/>
              </p:nvCxnSpPr>
              <p:spPr>
                <a:xfrm>
                  <a:off x="912" y="1704"/>
                  <a:ext cx="48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094" name="Google Shape;1094;p63"/>
            <p:cNvGrpSpPr/>
            <p:nvPr/>
          </p:nvGrpSpPr>
          <p:grpSpPr>
            <a:xfrm>
              <a:off x="5075" y="273"/>
              <a:ext cx="410" cy="159"/>
              <a:chOff x="3840" y="1713"/>
              <a:chExt cx="410" cy="159"/>
            </a:xfrm>
          </p:grpSpPr>
          <p:sp>
            <p:nvSpPr>
              <p:cNvPr id="1095" name="Google Shape;1095;p63"/>
              <p:cNvSpPr/>
              <p:nvPr/>
            </p:nvSpPr>
            <p:spPr>
              <a:xfrm rot="10800000" flipH="1">
                <a:off x="4116" y="1761"/>
                <a:ext cx="51" cy="54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096" name="Google Shape;1096;p63"/>
              <p:cNvCxnSpPr/>
              <p:nvPr/>
            </p:nvCxnSpPr>
            <p:spPr>
              <a:xfrm>
                <a:off x="3936" y="1797"/>
                <a:ext cx="76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097" name="Google Shape;1097;p63"/>
              <p:cNvGrpSpPr/>
              <p:nvPr/>
            </p:nvGrpSpPr>
            <p:grpSpPr>
              <a:xfrm>
                <a:off x="3840" y="1713"/>
                <a:ext cx="96" cy="159"/>
                <a:chOff x="3744" y="1713"/>
                <a:chExt cx="96" cy="159"/>
              </a:xfrm>
            </p:grpSpPr>
            <p:cxnSp>
              <p:nvCxnSpPr>
                <p:cNvPr id="1098" name="Google Shape;1098;p63"/>
                <p:cNvCxnSpPr/>
                <p:nvPr/>
              </p:nvCxnSpPr>
              <p:spPr>
                <a:xfrm rot="10800000">
                  <a:off x="3840" y="1713"/>
                  <a:ext cx="0" cy="15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99" name="Google Shape;1099;p63"/>
                <p:cNvCxnSpPr/>
                <p:nvPr/>
              </p:nvCxnSpPr>
              <p:spPr>
                <a:xfrm rot="10800000">
                  <a:off x="3792" y="1753"/>
                  <a:ext cx="0" cy="7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00" name="Google Shape;1100;p63"/>
                <p:cNvCxnSpPr/>
                <p:nvPr/>
              </p:nvCxnSpPr>
              <p:spPr>
                <a:xfrm rot="10800000">
                  <a:off x="3744" y="1753"/>
                  <a:ext cx="0" cy="7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101" name="Google Shape;1101;p63"/>
              <p:cNvSpPr/>
              <p:nvPr/>
            </p:nvSpPr>
            <p:spPr>
              <a:xfrm rot="10800000" flipH="1">
                <a:off x="4012" y="1767"/>
                <a:ext cx="51" cy="54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102" name="Google Shape;1102;p63"/>
              <p:cNvCxnSpPr/>
              <p:nvPr/>
            </p:nvCxnSpPr>
            <p:spPr>
              <a:xfrm>
                <a:off x="4174" y="1797"/>
                <a:ext cx="76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3" name="Google Shape;1103;p63"/>
              <p:cNvCxnSpPr/>
              <p:nvPr/>
            </p:nvCxnSpPr>
            <p:spPr>
              <a:xfrm>
                <a:off x="4050" y="1812"/>
                <a:ext cx="78" cy="6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104" name="Google Shape;1104;p63"/>
          <p:cNvSpPr/>
          <p:nvPr/>
        </p:nvSpPr>
        <p:spPr>
          <a:xfrm>
            <a:off x="2557463" y="3802063"/>
            <a:ext cx="103187" cy="920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5" name="Google Shape;1105;p63"/>
          <p:cNvGrpSpPr/>
          <p:nvPr/>
        </p:nvGrpSpPr>
        <p:grpSpPr>
          <a:xfrm>
            <a:off x="2557463" y="3571875"/>
            <a:ext cx="103187" cy="230188"/>
            <a:chOff x="575" y="1632"/>
            <a:chExt cx="97" cy="240"/>
          </a:xfrm>
        </p:grpSpPr>
        <p:grpSp>
          <p:nvGrpSpPr>
            <p:cNvPr id="1106" name="Google Shape;1106;p63"/>
            <p:cNvGrpSpPr/>
            <p:nvPr/>
          </p:nvGrpSpPr>
          <p:grpSpPr>
            <a:xfrm>
              <a:off x="575" y="1680"/>
              <a:ext cx="97" cy="144"/>
              <a:chOff x="575" y="1584"/>
              <a:chExt cx="473" cy="1332"/>
            </a:xfrm>
          </p:grpSpPr>
          <p:sp>
            <p:nvSpPr>
              <p:cNvPr id="1107" name="Google Shape;1107;p63"/>
              <p:cNvSpPr/>
              <p:nvPr/>
            </p:nvSpPr>
            <p:spPr>
              <a:xfrm flipH="1">
                <a:off x="575" y="1584"/>
                <a:ext cx="439" cy="672"/>
              </a:xfrm>
              <a:custGeom>
                <a:avLst/>
                <a:gdLst/>
                <a:ahLst/>
                <a:cxnLst/>
                <a:rect l="l" t="t" r="r" b="b"/>
                <a:pathLst>
                  <a:path w="32876" h="43200" fill="none" extrusionOk="0">
                    <a:moveTo>
                      <a:pt x="-1" y="3176"/>
                    </a:moveTo>
                    <a:cubicBezTo>
                      <a:pt x="3394" y="1099"/>
                      <a:pt x="7296" y="-1"/>
                      <a:pt x="11276" y="0"/>
                    </a:cubicBezTo>
                    <a:cubicBezTo>
                      <a:pt x="23205" y="0"/>
                      <a:pt x="32876" y="9670"/>
                      <a:pt x="32876" y="21600"/>
                    </a:cubicBezTo>
                    <a:cubicBezTo>
                      <a:pt x="32876" y="33529"/>
                      <a:pt x="23205" y="43200"/>
                      <a:pt x="11276" y="43200"/>
                    </a:cubicBezTo>
                    <a:cubicBezTo>
                      <a:pt x="10882" y="43200"/>
                      <a:pt x="10488" y="43189"/>
                      <a:pt x="10096" y="43167"/>
                    </a:cubicBezTo>
                  </a:path>
                  <a:path w="32876" h="43200" extrusionOk="0">
                    <a:moveTo>
                      <a:pt x="-1" y="3176"/>
                    </a:moveTo>
                    <a:cubicBezTo>
                      <a:pt x="3394" y="1099"/>
                      <a:pt x="7296" y="-1"/>
                      <a:pt x="11276" y="0"/>
                    </a:cubicBezTo>
                    <a:cubicBezTo>
                      <a:pt x="23205" y="0"/>
                      <a:pt x="32876" y="9670"/>
                      <a:pt x="32876" y="21600"/>
                    </a:cubicBezTo>
                    <a:cubicBezTo>
                      <a:pt x="32876" y="33529"/>
                      <a:pt x="23205" y="43200"/>
                      <a:pt x="11276" y="43200"/>
                    </a:cubicBezTo>
                    <a:cubicBezTo>
                      <a:pt x="10882" y="43200"/>
                      <a:pt x="10488" y="43189"/>
                      <a:pt x="10096" y="43167"/>
                    </a:cubicBezTo>
                    <a:lnTo>
                      <a:pt x="11276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8" name="Google Shape;1108;p63"/>
              <p:cNvSpPr/>
              <p:nvPr/>
            </p:nvSpPr>
            <p:spPr>
              <a:xfrm flipH="1">
                <a:off x="575" y="2244"/>
                <a:ext cx="473" cy="672"/>
              </a:xfrm>
              <a:custGeom>
                <a:avLst/>
                <a:gdLst/>
                <a:ahLst/>
                <a:cxnLst/>
                <a:rect l="l" t="t" r="r" b="b"/>
                <a:pathLst>
                  <a:path w="35407" h="43200" fill="none" extrusionOk="0">
                    <a:moveTo>
                      <a:pt x="13806" y="0"/>
                    </a:moveTo>
                    <a:cubicBezTo>
                      <a:pt x="25736" y="0"/>
                      <a:pt x="35407" y="9670"/>
                      <a:pt x="35407" y="21600"/>
                    </a:cubicBezTo>
                    <a:cubicBezTo>
                      <a:pt x="35407" y="33529"/>
                      <a:pt x="25736" y="43200"/>
                      <a:pt x="13807" y="43200"/>
                    </a:cubicBezTo>
                    <a:cubicBezTo>
                      <a:pt x="8763" y="43200"/>
                      <a:pt x="3878" y="41435"/>
                      <a:pt x="-1" y="38211"/>
                    </a:cubicBezTo>
                  </a:path>
                  <a:path w="35407" h="43200" extrusionOk="0">
                    <a:moveTo>
                      <a:pt x="13806" y="0"/>
                    </a:moveTo>
                    <a:cubicBezTo>
                      <a:pt x="25736" y="0"/>
                      <a:pt x="35407" y="9670"/>
                      <a:pt x="35407" y="21600"/>
                    </a:cubicBezTo>
                    <a:cubicBezTo>
                      <a:pt x="35407" y="33529"/>
                      <a:pt x="25736" y="43200"/>
                      <a:pt x="13807" y="43200"/>
                    </a:cubicBezTo>
                    <a:cubicBezTo>
                      <a:pt x="8763" y="43200"/>
                      <a:pt x="3878" y="41435"/>
                      <a:pt x="-1" y="38211"/>
                    </a:cubicBezTo>
                    <a:lnTo>
                      <a:pt x="13807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109" name="Google Shape;1109;p63"/>
            <p:cNvCxnSpPr/>
            <p:nvPr/>
          </p:nvCxnSpPr>
          <p:spPr>
            <a:xfrm>
              <a:off x="624" y="1632"/>
              <a:ext cx="0" cy="24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10" name="Google Shape;1110;p63"/>
          <p:cNvGrpSpPr/>
          <p:nvPr/>
        </p:nvGrpSpPr>
        <p:grpSpPr>
          <a:xfrm>
            <a:off x="2582863" y="4124325"/>
            <a:ext cx="103187" cy="320675"/>
            <a:chOff x="864" y="1488"/>
            <a:chExt cx="96" cy="336"/>
          </a:xfrm>
        </p:grpSpPr>
        <p:cxnSp>
          <p:nvCxnSpPr>
            <p:cNvPr id="1111" name="Google Shape;1111;p63"/>
            <p:cNvCxnSpPr/>
            <p:nvPr/>
          </p:nvCxnSpPr>
          <p:spPr>
            <a:xfrm>
              <a:off x="888" y="1728"/>
              <a:ext cx="0" cy="9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2" name="Google Shape;1112;p63"/>
            <p:cNvCxnSpPr/>
            <p:nvPr/>
          </p:nvCxnSpPr>
          <p:spPr>
            <a:xfrm>
              <a:off x="888" y="1488"/>
              <a:ext cx="0" cy="9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13" name="Google Shape;1113;p63"/>
            <p:cNvGrpSpPr/>
            <p:nvPr/>
          </p:nvGrpSpPr>
          <p:grpSpPr>
            <a:xfrm>
              <a:off x="864" y="1680"/>
              <a:ext cx="96" cy="48"/>
              <a:chOff x="864" y="1680"/>
              <a:chExt cx="96" cy="48"/>
            </a:xfrm>
          </p:grpSpPr>
          <p:sp>
            <p:nvSpPr>
              <p:cNvPr id="1114" name="Google Shape;1114;p63"/>
              <p:cNvSpPr/>
              <p:nvPr/>
            </p:nvSpPr>
            <p:spPr>
              <a:xfrm>
                <a:off x="864" y="1680"/>
                <a:ext cx="48" cy="48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115" name="Google Shape;1115;p63"/>
              <p:cNvCxnSpPr/>
              <p:nvPr/>
            </p:nvCxnSpPr>
            <p:spPr>
              <a:xfrm>
                <a:off x="912" y="1704"/>
                <a:ext cx="48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16" name="Google Shape;1116;p63"/>
            <p:cNvGrpSpPr/>
            <p:nvPr/>
          </p:nvGrpSpPr>
          <p:grpSpPr>
            <a:xfrm>
              <a:off x="864" y="1584"/>
              <a:ext cx="96" cy="48"/>
              <a:chOff x="864" y="1680"/>
              <a:chExt cx="96" cy="48"/>
            </a:xfrm>
          </p:grpSpPr>
          <p:sp>
            <p:nvSpPr>
              <p:cNvPr id="1117" name="Google Shape;1117;p63"/>
              <p:cNvSpPr/>
              <p:nvPr/>
            </p:nvSpPr>
            <p:spPr>
              <a:xfrm>
                <a:off x="864" y="1680"/>
                <a:ext cx="48" cy="48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118" name="Google Shape;1118;p63"/>
              <p:cNvCxnSpPr/>
              <p:nvPr/>
            </p:nvCxnSpPr>
            <p:spPr>
              <a:xfrm>
                <a:off x="912" y="1704"/>
                <a:ext cx="48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119" name="Google Shape;1119;p63"/>
          <p:cNvGrpSpPr/>
          <p:nvPr/>
        </p:nvGrpSpPr>
        <p:grpSpPr>
          <a:xfrm>
            <a:off x="2195513" y="4110038"/>
            <a:ext cx="407987" cy="150812"/>
            <a:chOff x="3840" y="1713"/>
            <a:chExt cx="410" cy="159"/>
          </a:xfrm>
        </p:grpSpPr>
        <p:sp>
          <p:nvSpPr>
            <p:cNvPr id="1120" name="Google Shape;1120;p63"/>
            <p:cNvSpPr/>
            <p:nvPr/>
          </p:nvSpPr>
          <p:spPr>
            <a:xfrm rot="10800000" flipH="1">
              <a:off x="4116" y="1761"/>
              <a:ext cx="51" cy="54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21" name="Google Shape;1121;p63"/>
            <p:cNvCxnSpPr/>
            <p:nvPr/>
          </p:nvCxnSpPr>
          <p:spPr>
            <a:xfrm>
              <a:off x="3936" y="1797"/>
              <a:ext cx="76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22" name="Google Shape;1122;p63"/>
            <p:cNvGrpSpPr/>
            <p:nvPr/>
          </p:nvGrpSpPr>
          <p:grpSpPr>
            <a:xfrm>
              <a:off x="3840" y="1713"/>
              <a:ext cx="96" cy="159"/>
              <a:chOff x="3744" y="1713"/>
              <a:chExt cx="96" cy="159"/>
            </a:xfrm>
          </p:grpSpPr>
          <p:cxnSp>
            <p:nvCxnSpPr>
              <p:cNvPr id="1123" name="Google Shape;1123;p63"/>
              <p:cNvCxnSpPr/>
              <p:nvPr/>
            </p:nvCxnSpPr>
            <p:spPr>
              <a:xfrm rot="10800000">
                <a:off x="3840" y="1713"/>
                <a:ext cx="0" cy="15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4" name="Google Shape;1124;p63"/>
              <p:cNvCxnSpPr/>
              <p:nvPr/>
            </p:nvCxnSpPr>
            <p:spPr>
              <a:xfrm rot="10800000">
                <a:off x="3792" y="1753"/>
                <a:ext cx="0" cy="7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5" name="Google Shape;1125;p63"/>
              <p:cNvCxnSpPr/>
              <p:nvPr/>
            </p:nvCxnSpPr>
            <p:spPr>
              <a:xfrm rot="10800000">
                <a:off x="3744" y="1753"/>
                <a:ext cx="0" cy="7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126" name="Google Shape;1126;p63"/>
            <p:cNvSpPr/>
            <p:nvPr/>
          </p:nvSpPr>
          <p:spPr>
            <a:xfrm rot="10800000" flipH="1">
              <a:off x="4012" y="1767"/>
              <a:ext cx="51" cy="54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27" name="Google Shape;1127;p63"/>
            <p:cNvCxnSpPr/>
            <p:nvPr/>
          </p:nvCxnSpPr>
          <p:spPr>
            <a:xfrm>
              <a:off x="4174" y="1797"/>
              <a:ext cx="76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8" name="Google Shape;1128;p63"/>
            <p:cNvCxnSpPr/>
            <p:nvPr/>
          </p:nvCxnSpPr>
          <p:spPr>
            <a:xfrm>
              <a:off x="4050" y="1812"/>
              <a:ext cx="78" cy="6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29" name="Google Shape;1129;p63"/>
          <p:cNvGrpSpPr/>
          <p:nvPr/>
        </p:nvGrpSpPr>
        <p:grpSpPr>
          <a:xfrm>
            <a:off x="2582863" y="3251200"/>
            <a:ext cx="103187" cy="320675"/>
            <a:chOff x="864" y="1488"/>
            <a:chExt cx="96" cy="336"/>
          </a:xfrm>
        </p:grpSpPr>
        <p:cxnSp>
          <p:nvCxnSpPr>
            <p:cNvPr id="1130" name="Google Shape;1130;p63"/>
            <p:cNvCxnSpPr/>
            <p:nvPr/>
          </p:nvCxnSpPr>
          <p:spPr>
            <a:xfrm>
              <a:off x="888" y="1728"/>
              <a:ext cx="0" cy="9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1" name="Google Shape;1131;p63"/>
            <p:cNvCxnSpPr/>
            <p:nvPr/>
          </p:nvCxnSpPr>
          <p:spPr>
            <a:xfrm>
              <a:off x="888" y="1488"/>
              <a:ext cx="0" cy="9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32" name="Google Shape;1132;p63"/>
            <p:cNvGrpSpPr/>
            <p:nvPr/>
          </p:nvGrpSpPr>
          <p:grpSpPr>
            <a:xfrm>
              <a:off x="864" y="1680"/>
              <a:ext cx="96" cy="48"/>
              <a:chOff x="864" y="1680"/>
              <a:chExt cx="96" cy="48"/>
            </a:xfrm>
          </p:grpSpPr>
          <p:sp>
            <p:nvSpPr>
              <p:cNvPr id="1133" name="Google Shape;1133;p63"/>
              <p:cNvSpPr/>
              <p:nvPr/>
            </p:nvSpPr>
            <p:spPr>
              <a:xfrm>
                <a:off x="864" y="1680"/>
                <a:ext cx="48" cy="48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134" name="Google Shape;1134;p63"/>
              <p:cNvCxnSpPr/>
              <p:nvPr/>
            </p:nvCxnSpPr>
            <p:spPr>
              <a:xfrm>
                <a:off x="912" y="1704"/>
                <a:ext cx="48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35" name="Google Shape;1135;p63"/>
            <p:cNvGrpSpPr/>
            <p:nvPr/>
          </p:nvGrpSpPr>
          <p:grpSpPr>
            <a:xfrm>
              <a:off x="864" y="1584"/>
              <a:ext cx="96" cy="48"/>
              <a:chOff x="864" y="1680"/>
              <a:chExt cx="96" cy="48"/>
            </a:xfrm>
          </p:grpSpPr>
          <p:sp>
            <p:nvSpPr>
              <p:cNvPr id="1136" name="Google Shape;1136;p63"/>
              <p:cNvSpPr/>
              <p:nvPr/>
            </p:nvSpPr>
            <p:spPr>
              <a:xfrm>
                <a:off x="864" y="1680"/>
                <a:ext cx="48" cy="48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137" name="Google Shape;1137;p63"/>
              <p:cNvCxnSpPr/>
              <p:nvPr/>
            </p:nvCxnSpPr>
            <p:spPr>
              <a:xfrm>
                <a:off x="912" y="1704"/>
                <a:ext cx="48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138" name="Google Shape;1138;p63"/>
          <p:cNvGrpSpPr/>
          <p:nvPr/>
        </p:nvGrpSpPr>
        <p:grpSpPr>
          <a:xfrm>
            <a:off x="2195513" y="3421063"/>
            <a:ext cx="407987" cy="150812"/>
            <a:chOff x="3840" y="1713"/>
            <a:chExt cx="410" cy="159"/>
          </a:xfrm>
        </p:grpSpPr>
        <p:sp>
          <p:nvSpPr>
            <p:cNvPr id="1139" name="Google Shape;1139;p63"/>
            <p:cNvSpPr/>
            <p:nvPr/>
          </p:nvSpPr>
          <p:spPr>
            <a:xfrm rot="10800000" flipH="1">
              <a:off x="4116" y="1761"/>
              <a:ext cx="51" cy="54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40" name="Google Shape;1140;p63"/>
            <p:cNvCxnSpPr/>
            <p:nvPr/>
          </p:nvCxnSpPr>
          <p:spPr>
            <a:xfrm>
              <a:off x="3936" y="1797"/>
              <a:ext cx="76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41" name="Google Shape;1141;p63"/>
            <p:cNvGrpSpPr/>
            <p:nvPr/>
          </p:nvGrpSpPr>
          <p:grpSpPr>
            <a:xfrm>
              <a:off x="3840" y="1713"/>
              <a:ext cx="96" cy="159"/>
              <a:chOff x="3744" y="1713"/>
              <a:chExt cx="96" cy="159"/>
            </a:xfrm>
          </p:grpSpPr>
          <p:cxnSp>
            <p:nvCxnSpPr>
              <p:cNvPr id="1142" name="Google Shape;1142;p63"/>
              <p:cNvCxnSpPr/>
              <p:nvPr/>
            </p:nvCxnSpPr>
            <p:spPr>
              <a:xfrm rot="10800000">
                <a:off x="3840" y="1713"/>
                <a:ext cx="0" cy="15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3" name="Google Shape;1143;p63"/>
              <p:cNvCxnSpPr/>
              <p:nvPr/>
            </p:nvCxnSpPr>
            <p:spPr>
              <a:xfrm rot="10800000">
                <a:off x="3792" y="1753"/>
                <a:ext cx="0" cy="7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4" name="Google Shape;1144;p63"/>
              <p:cNvCxnSpPr/>
              <p:nvPr/>
            </p:nvCxnSpPr>
            <p:spPr>
              <a:xfrm rot="10800000">
                <a:off x="3744" y="1753"/>
                <a:ext cx="0" cy="7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145" name="Google Shape;1145;p63"/>
            <p:cNvSpPr/>
            <p:nvPr/>
          </p:nvSpPr>
          <p:spPr>
            <a:xfrm rot="10800000" flipH="1">
              <a:off x="4012" y="1767"/>
              <a:ext cx="51" cy="54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46" name="Google Shape;1146;p63"/>
            <p:cNvCxnSpPr/>
            <p:nvPr/>
          </p:nvCxnSpPr>
          <p:spPr>
            <a:xfrm>
              <a:off x="4174" y="1797"/>
              <a:ext cx="76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7" name="Google Shape;1147;p63"/>
            <p:cNvCxnSpPr/>
            <p:nvPr/>
          </p:nvCxnSpPr>
          <p:spPr>
            <a:xfrm>
              <a:off x="4050" y="1812"/>
              <a:ext cx="78" cy="6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48" name="Google Shape;1148;p63"/>
          <p:cNvGrpSpPr/>
          <p:nvPr/>
        </p:nvGrpSpPr>
        <p:grpSpPr>
          <a:xfrm>
            <a:off x="2551113" y="3894138"/>
            <a:ext cx="104775" cy="230187"/>
            <a:chOff x="575" y="1632"/>
            <a:chExt cx="97" cy="240"/>
          </a:xfrm>
        </p:grpSpPr>
        <p:grpSp>
          <p:nvGrpSpPr>
            <p:cNvPr id="1149" name="Google Shape;1149;p63"/>
            <p:cNvGrpSpPr/>
            <p:nvPr/>
          </p:nvGrpSpPr>
          <p:grpSpPr>
            <a:xfrm>
              <a:off x="575" y="1680"/>
              <a:ext cx="97" cy="144"/>
              <a:chOff x="575" y="1584"/>
              <a:chExt cx="473" cy="1332"/>
            </a:xfrm>
          </p:grpSpPr>
          <p:sp>
            <p:nvSpPr>
              <p:cNvPr id="1150" name="Google Shape;1150;p63"/>
              <p:cNvSpPr/>
              <p:nvPr/>
            </p:nvSpPr>
            <p:spPr>
              <a:xfrm flipH="1">
                <a:off x="575" y="1584"/>
                <a:ext cx="439" cy="672"/>
              </a:xfrm>
              <a:custGeom>
                <a:avLst/>
                <a:gdLst/>
                <a:ahLst/>
                <a:cxnLst/>
                <a:rect l="l" t="t" r="r" b="b"/>
                <a:pathLst>
                  <a:path w="32876" h="43200" fill="none" extrusionOk="0">
                    <a:moveTo>
                      <a:pt x="-1" y="3176"/>
                    </a:moveTo>
                    <a:cubicBezTo>
                      <a:pt x="3394" y="1099"/>
                      <a:pt x="7296" y="-1"/>
                      <a:pt x="11276" y="0"/>
                    </a:cubicBezTo>
                    <a:cubicBezTo>
                      <a:pt x="23205" y="0"/>
                      <a:pt x="32876" y="9670"/>
                      <a:pt x="32876" y="21600"/>
                    </a:cubicBezTo>
                    <a:cubicBezTo>
                      <a:pt x="32876" y="33529"/>
                      <a:pt x="23205" y="43200"/>
                      <a:pt x="11276" y="43200"/>
                    </a:cubicBezTo>
                    <a:cubicBezTo>
                      <a:pt x="10882" y="43200"/>
                      <a:pt x="10488" y="43189"/>
                      <a:pt x="10096" y="43167"/>
                    </a:cubicBezTo>
                  </a:path>
                  <a:path w="32876" h="43200" extrusionOk="0">
                    <a:moveTo>
                      <a:pt x="-1" y="3176"/>
                    </a:moveTo>
                    <a:cubicBezTo>
                      <a:pt x="3394" y="1099"/>
                      <a:pt x="7296" y="-1"/>
                      <a:pt x="11276" y="0"/>
                    </a:cubicBezTo>
                    <a:cubicBezTo>
                      <a:pt x="23205" y="0"/>
                      <a:pt x="32876" y="9670"/>
                      <a:pt x="32876" y="21600"/>
                    </a:cubicBezTo>
                    <a:cubicBezTo>
                      <a:pt x="32876" y="33529"/>
                      <a:pt x="23205" y="43200"/>
                      <a:pt x="11276" y="43200"/>
                    </a:cubicBezTo>
                    <a:cubicBezTo>
                      <a:pt x="10882" y="43200"/>
                      <a:pt x="10488" y="43189"/>
                      <a:pt x="10096" y="43167"/>
                    </a:cubicBezTo>
                    <a:lnTo>
                      <a:pt x="11276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1" name="Google Shape;1151;p63"/>
              <p:cNvSpPr/>
              <p:nvPr/>
            </p:nvSpPr>
            <p:spPr>
              <a:xfrm flipH="1">
                <a:off x="575" y="2244"/>
                <a:ext cx="473" cy="672"/>
              </a:xfrm>
              <a:custGeom>
                <a:avLst/>
                <a:gdLst/>
                <a:ahLst/>
                <a:cxnLst/>
                <a:rect l="l" t="t" r="r" b="b"/>
                <a:pathLst>
                  <a:path w="35407" h="43200" fill="none" extrusionOk="0">
                    <a:moveTo>
                      <a:pt x="13806" y="0"/>
                    </a:moveTo>
                    <a:cubicBezTo>
                      <a:pt x="25736" y="0"/>
                      <a:pt x="35407" y="9670"/>
                      <a:pt x="35407" y="21600"/>
                    </a:cubicBezTo>
                    <a:cubicBezTo>
                      <a:pt x="35407" y="33529"/>
                      <a:pt x="25736" y="43200"/>
                      <a:pt x="13807" y="43200"/>
                    </a:cubicBezTo>
                    <a:cubicBezTo>
                      <a:pt x="8763" y="43200"/>
                      <a:pt x="3878" y="41435"/>
                      <a:pt x="-1" y="38211"/>
                    </a:cubicBezTo>
                  </a:path>
                  <a:path w="35407" h="43200" extrusionOk="0">
                    <a:moveTo>
                      <a:pt x="13806" y="0"/>
                    </a:moveTo>
                    <a:cubicBezTo>
                      <a:pt x="25736" y="0"/>
                      <a:pt x="35407" y="9670"/>
                      <a:pt x="35407" y="21600"/>
                    </a:cubicBezTo>
                    <a:cubicBezTo>
                      <a:pt x="35407" y="33529"/>
                      <a:pt x="25736" y="43200"/>
                      <a:pt x="13807" y="43200"/>
                    </a:cubicBezTo>
                    <a:cubicBezTo>
                      <a:pt x="8763" y="43200"/>
                      <a:pt x="3878" y="41435"/>
                      <a:pt x="-1" y="38211"/>
                    </a:cubicBezTo>
                    <a:lnTo>
                      <a:pt x="13807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152" name="Google Shape;1152;p63"/>
            <p:cNvCxnSpPr/>
            <p:nvPr/>
          </p:nvCxnSpPr>
          <p:spPr>
            <a:xfrm>
              <a:off x="624" y="1632"/>
              <a:ext cx="0" cy="24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53" name="Google Shape;1153;p63"/>
          <p:cNvSpPr/>
          <p:nvPr/>
        </p:nvSpPr>
        <p:spPr>
          <a:xfrm>
            <a:off x="4876800" y="2608263"/>
            <a:ext cx="106363" cy="920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54" name="Google Shape;1154;p63"/>
          <p:cNvGrpSpPr/>
          <p:nvPr/>
        </p:nvGrpSpPr>
        <p:grpSpPr>
          <a:xfrm>
            <a:off x="4872038" y="2700338"/>
            <a:ext cx="104775" cy="228600"/>
            <a:chOff x="575" y="1632"/>
            <a:chExt cx="97" cy="240"/>
          </a:xfrm>
        </p:grpSpPr>
        <p:grpSp>
          <p:nvGrpSpPr>
            <p:cNvPr id="1155" name="Google Shape;1155;p63"/>
            <p:cNvGrpSpPr/>
            <p:nvPr/>
          </p:nvGrpSpPr>
          <p:grpSpPr>
            <a:xfrm>
              <a:off x="575" y="1680"/>
              <a:ext cx="97" cy="144"/>
              <a:chOff x="575" y="1584"/>
              <a:chExt cx="473" cy="1332"/>
            </a:xfrm>
          </p:grpSpPr>
          <p:sp>
            <p:nvSpPr>
              <p:cNvPr id="1156" name="Google Shape;1156;p63"/>
              <p:cNvSpPr/>
              <p:nvPr/>
            </p:nvSpPr>
            <p:spPr>
              <a:xfrm flipH="1">
                <a:off x="575" y="1584"/>
                <a:ext cx="439" cy="672"/>
              </a:xfrm>
              <a:custGeom>
                <a:avLst/>
                <a:gdLst/>
                <a:ahLst/>
                <a:cxnLst/>
                <a:rect l="l" t="t" r="r" b="b"/>
                <a:pathLst>
                  <a:path w="32876" h="43200" fill="none" extrusionOk="0">
                    <a:moveTo>
                      <a:pt x="-1" y="3176"/>
                    </a:moveTo>
                    <a:cubicBezTo>
                      <a:pt x="3394" y="1099"/>
                      <a:pt x="7296" y="-1"/>
                      <a:pt x="11276" y="0"/>
                    </a:cubicBezTo>
                    <a:cubicBezTo>
                      <a:pt x="23205" y="0"/>
                      <a:pt x="32876" y="9670"/>
                      <a:pt x="32876" y="21600"/>
                    </a:cubicBezTo>
                    <a:cubicBezTo>
                      <a:pt x="32876" y="33529"/>
                      <a:pt x="23205" y="43200"/>
                      <a:pt x="11276" y="43200"/>
                    </a:cubicBezTo>
                    <a:cubicBezTo>
                      <a:pt x="10882" y="43200"/>
                      <a:pt x="10488" y="43189"/>
                      <a:pt x="10096" y="43167"/>
                    </a:cubicBezTo>
                  </a:path>
                  <a:path w="32876" h="43200" extrusionOk="0">
                    <a:moveTo>
                      <a:pt x="-1" y="3176"/>
                    </a:moveTo>
                    <a:cubicBezTo>
                      <a:pt x="3394" y="1099"/>
                      <a:pt x="7296" y="-1"/>
                      <a:pt x="11276" y="0"/>
                    </a:cubicBezTo>
                    <a:cubicBezTo>
                      <a:pt x="23205" y="0"/>
                      <a:pt x="32876" y="9670"/>
                      <a:pt x="32876" y="21600"/>
                    </a:cubicBezTo>
                    <a:cubicBezTo>
                      <a:pt x="32876" y="33529"/>
                      <a:pt x="23205" y="43200"/>
                      <a:pt x="11276" y="43200"/>
                    </a:cubicBezTo>
                    <a:cubicBezTo>
                      <a:pt x="10882" y="43200"/>
                      <a:pt x="10488" y="43189"/>
                      <a:pt x="10096" y="43167"/>
                    </a:cubicBezTo>
                    <a:lnTo>
                      <a:pt x="11276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" name="Google Shape;1157;p63"/>
              <p:cNvSpPr/>
              <p:nvPr/>
            </p:nvSpPr>
            <p:spPr>
              <a:xfrm flipH="1">
                <a:off x="575" y="2244"/>
                <a:ext cx="473" cy="672"/>
              </a:xfrm>
              <a:custGeom>
                <a:avLst/>
                <a:gdLst/>
                <a:ahLst/>
                <a:cxnLst/>
                <a:rect l="l" t="t" r="r" b="b"/>
                <a:pathLst>
                  <a:path w="35407" h="43200" fill="none" extrusionOk="0">
                    <a:moveTo>
                      <a:pt x="13806" y="0"/>
                    </a:moveTo>
                    <a:cubicBezTo>
                      <a:pt x="25736" y="0"/>
                      <a:pt x="35407" y="9670"/>
                      <a:pt x="35407" y="21600"/>
                    </a:cubicBezTo>
                    <a:cubicBezTo>
                      <a:pt x="35407" y="33529"/>
                      <a:pt x="25736" y="43200"/>
                      <a:pt x="13807" y="43200"/>
                    </a:cubicBezTo>
                    <a:cubicBezTo>
                      <a:pt x="8763" y="43200"/>
                      <a:pt x="3878" y="41435"/>
                      <a:pt x="-1" y="38211"/>
                    </a:cubicBezTo>
                  </a:path>
                  <a:path w="35407" h="43200" extrusionOk="0">
                    <a:moveTo>
                      <a:pt x="13806" y="0"/>
                    </a:moveTo>
                    <a:cubicBezTo>
                      <a:pt x="25736" y="0"/>
                      <a:pt x="35407" y="9670"/>
                      <a:pt x="35407" y="21600"/>
                    </a:cubicBezTo>
                    <a:cubicBezTo>
                      <a:pt x="35407" y="33529"/>
                      <a:pt x="25736" y="43200"/>
                      <a:pt x="13807" y="43200"/>
                    </a:cubicBezTo>
                    <a:cubicBezTo>
                      <a:pt x="8763" y="43200"/>
                      <a:pt x="3878" y="41435"/>
                      <a:pt x="-1" y="38211"/>
                    </a:cubicBezTo>
                    <a:lnTo>
                      <a:pt x="13807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158" name="Google Shape;1158;p63"/>
            <p:cNvCxnSpPr/>
            <p:nvPr/>
          </p:nvCxnSpPr>
          <p:spPr>
            <a:xfrm>
              <a:off x="624" y="1632"/>
              <a:ext cx="0" cy="24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59" name="Google Shape;1159;p63"/>
          <p:cNvGrpSpPr/>
          <p:nvPr/>
        </p:nvGrpSpPr>
        <p:grpSpPr>
          <a:xfrm>
            <a:off x="4903788" y="2928938"/>
            <a:ext cx="104775" cy="322262"/>
            <a:chOff x="864" y="1488"/>
            <a:chExt cx="96" cy="336"/>
          </a:xfrm>
        </p:grpSpPr>
        <p:cxnSp>
          <p:nvCxnSpPr>
            <p:cNvPr id="1160" name="Google Shape;1160;p63"/>
            <p:cNvCxnSpPr/>
            <p:nvPr/>
          </p:nvCxnSpPr>
          <p:spPr>
            <a:xfrm>
              <a:off x="888" y="1728"/>
              <a:ext cx="0" cy="9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1" name="Google Shape;1161;p63"/>
            <p:cNvCxnSpPr/>
            <p:nvPr/>
          </p:nvCxnSpPr>
          <p:spPr>
            <a:xfrm>
              <a:off x="888" y="1488"/>
              <a:ext cx="0" cy="9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62" name="Google Shape;1162;p63"/>
            <p:cNvGrpSpPr/>
            <p:nvPr/>
          </p:nvGrpSpPr>
          <p:grpSpPr>
            <a:xfrm>
              <a:off x="864" y="1680"/>
              <a:ext cx="96" cy="48"/>
              <a:chOff x="864" y="1680"/>
              <a:chExt cx="96" cy="48"/>
            </a:xfrm>
          </p:grpSpPr>
          <p:sp>
            <p:nvSpPr>
              <p:cNvPr id="1163" name="Google Shape;1163;p63"/>
              <p:cNvSpPr/>
              <p:nvPr/>
            </p:nvSpPr>
            <p:spPr>
              <a:xfrm>
                <a:off x="864" y="1680"/>
                <a:ext cx="48" cy="48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164" name="Google Shape;1164;p63"/>
              <p:cNvCxnSpPr/>
              <p:nvPr/>
            </p:nvCxnSpPr>
            <p:spPr>
              <a:xfrm>
                <a:off x="912" y="1704"/>
                <a:ext cx="48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65" name="Google Shape;1165;p63"/>
            <p:cNvGrpSpPr/>
            <p:nvPr/>
          </p:nvGrpSpPr>
          <p:grpSpPr>
            <a:xfrm>
              <a:off x="864" y="1584"/>
              <a:ext cx="96" cy="48"/>
              <a:chOff x="864" y="1680"/>
              <a:chExt cx="96" cy="48"/>
            </a:xfrm>
          </p:grpSpPr>
          <p:sp>
            <p:nvSpPr>
              <p:cNvPr id="1166" name="Google Shape;1166;p63"/>
              <p:cNvSpPr/>
              <p:nvPr/>
            </p:nvSpPr>
            <p:spPr>
              <a:xfrm>
                <a:off x="864" y="1680"/>
                <a:ext cx="48" cy="48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167" name="Google Shape;1167;p63"/>
              <p:cNvCxnSpPr/>
              <p:nvPr/>
            </p:nvCxnSpPr>
            <p:spPr>
              <a:xfrm>
                <a:off x="912" y="1704"/>
                <a:ext cx="48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168" name="Google Shape;1168;p63"/>
          <p:cNvGrpSpPr/>
          <p:nvPr/>
        </p:nvGrpSpPr>
        <p:grpSpPr>
          <a:xfrm>
            <a:off x="4514850" y="2914650"/>
            <a:ext cx="411163" cy="152400"/>
            <a:chOff x="3840" y="1713"/>
            <a:chExt cx="410" cy="159"/>
          </a:xfrm>
        </p:grpSpPr>
        <p:sp>
          <p:nvSpPr>
            <p:cNvPr id="1169" name="Google Shape;1169;p63"/>
            <p:cNvSpPr/>
            <p:nvPr/>
          </p:nvSpPr>
          <p:spPr>
            <a:xfrm rot="10800000" flipH="1">
              <a:off x="4116" y="1761"/>
              <a:ext cx="51" cy="54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70" name="Google Shape;1170;p63"/>
            <p:cNvCxnSpPr/>
            <p:nvPr/>
          </p:nvCxnSpPr>
          <p:spPr>
            <a:xfrm>
              <a:off x="3936" y="1797"/>
              <a:ext cx="76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71" name="Google Shape;1171;p63"/>
            <p:cNvGrpSpPr/>
            <p:nvPr/>
          </p:nvGrpSpPr>
          <p:grpSpPr>
            <a:xfrm>
              <a:off x="3840" y="1713"/>
              <a:ext cx="96" cy="159"/>
              <a:chOff x="3744" y="1713"/>
              <a:chExt cx="96" cy="159"/>
            </a:xfrm>
          </p:grpSpPr>
          <p:cxnSp>
            <p:nvCxnSpPr>
              <p:cNvPr id="1172" name="Google Shape;1172;p63"/>
              <p:cNvCxnSpPr/>
              <p:nvPr/>
            </p:nvCxnSpPr>
            <p:spPr>
              <a:xfrm rot="10800000">
                <a:off x="3840" y="1713"/>
                <a:ext cx="0" cy="15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73" name="Google Shape;1173;p63"/>
              <p:cNvCxnSpPr/>
              <p:nvPr/>
            </p:nvCxnSpPr>
            <p:spPr>
              <a:xfrm rot="10800000">
                <a:off x="3792" y="1753"/>
                <a:ext cx="0" cy="7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74" name="Google Shape;1174;p63"/>
              <p:cNvCxnSpPr/>
              <p:nvPr/>
            </p:nvCxnSpPr>
            <p:spPr>
              <a:xfrm rot="10800000">
                <a:off x="3744" y="1753"/>
                <a:ext cx="0" cy="7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175" name="Google Shape;1175;p63"/>
            <p:cNvSpPr/>
            <p:nvPr/>
          </p:nvSpPr>
          <p:spPr>
            <a:xfrm rot="10800000" flipH="1">
              <a:off x="4012" y="1767"/>
              <a:ext cx="51" cy="54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76" name="Google Shape;1176;p63"/>
            <p:cNvCxnSpPr/>
            <p:nvPr/>
          </p:nvCxnSpPr>
          <p:spPr>
            <a:xfrm>
              <a:off x="4174" y="1797"/>
              <a:ext cx="76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7" name="Google Shape;1177;p63"/>
            <p:cNvCxnSpPr/>
            <p:nvPr/>
          </p:nvCxnSpPr>
          <p:spPr>
            <a:xfrm>
              <a:off x="4050" y="1812"/>
              <a:ext cx="78" cy="6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78" name="Google Shape;1178;p63"/>
          <p:cNvGrpSpPr/>
          <p:nvPr/>
        </p:nvGrpSpPr>
        <p:grpSpPr>
          <a:xfrm>
            <a:off x="4903788" y="2286000"/>
            <a:ext cx="104775" cy="322263"/>
            <a:chOff x="864" y="1488"/>
            <a:chExt cx="96" cy="336"/>
          </a:xfrm>
        </p:grpSpPr>
        <p:cxnSp>
          <p:nvCxnSpPr>
            <p:cNvPr id="1179" name="Google Shape;1179;p63"/>
            <p:cNvCxnSpPr/>
            <p:nvPr/>
          </p:nvCxnSpPr>
          <p:spPr>
            <a:xfrm>
              <a:off x="888" y="1728"/>
              <a:ext cx="0" cy="9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0" name="Google Shape;1180;p63"/>
            <p:cNvCxnSpPr/>
            <p:nvPr/>
          </p:nvCxnSpPr>
          <p:spPr>
            <a:xfrm>
              <a:off x="888" y="1488"/>
              <a:ext cx="0" cy="9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1" name="Google Shape;1181;p63"/>
            <p:cNvGrpSpPr/>
            <p:nvPr/>
          </p:nvGrpSpPr>
          <p:grpSpPr>
            <a:xfrm>
              <a:off x="864" y="1680"/>
              <a:ext cx="96" cy="48"/>
              <a:chOff x="864" y="1680"/>
              <a:chExt cx="96" cy="48"/>
            </a:xfrm>
          </p:grpSpPr>
          <p:sp>
            <p:nvSpPr>
              <p:cNvPr id="1182" name="Google Shape;1182;p63"/>
              <p:cNvSpPr/>
              <p:nvPr/>
            </p:nvSpPr>
            <p:spPr>
              <a:xfrm>
                <a:off x="864" y="1680"/>
                <a:ext cx="48" cy="48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183" name="Google Shape;1183;p63"/>
              <p:cNvCxnSpPr/>
              <p:nvPr/>
            </p:nvCxnSpPr>
            <p:spPr>
              <a:xfrm>
                <a:off x="912" y="1704"/>
                <a:ext cx="48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84" name="Google Shape;1184;p63"/>
            <p:cNvGrpSpPr/>
            <p:nvPr/>
          </p:nvGrpSpPr>
          <p:grpSpPr>
            <a:xfrm>
              <a:off x="864" y="1584"/>
              <a:ext cx="96" cy="48"/>
              <a:chOff x="864" y="1680"/>
              <a:chExt cx="96" cy="48"/>
            </a:xfrm>
          </p:grpSpPr>
          <p:sp>
            <p:nvSpPr>
              <p:cNvPr id="1185" name="Google Shape;1185;p63"/>
              <p:cNvSpPr/>
              <p:nvPr/>
            </p:nvSpPr>
            <p:spPr>
              <a:xfrm>
                <a:off x="864" y="1680"/>
                <a:ext cx="48" cy="48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186" name="Google Shape;1186;p63"/>
              <p:cNvCxnSpPr/>
              <p:nvPr/>
            </p:nvCxnSpPr>
            <p:spPr>
              <a:xfrm>
                <a:off x="912" y="1704"/>
                <a:ext cx="48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187" name="Google Shape;1187;p63"/>
          <p:cNvGrpSpPr/>
          <p:nvPr/>
        </p:nvGrpSpPr>
        <p:grpSpPr>
          <a:xfrm>
            <a:off x="4514850" y="2455863"/>
            <a:ext cx="411163" cy="152400"/>
            <a:chOff x="3840" y="1713"/>
            <a:chExt cx="410" cy="159"/>
          </a:xfrm>
        </p:grpSpPr>
        <p:sp>
          <p:nvSpPr>
            <p:cNvPr id="1188" name="Google Shape;1188;p63"/>
            <p:cNvSpPr/>
            <p:nvPr/>
          </p:nvSpPr>
          <p:spPr>
            <a:xfrm rot="10800000" flipH="1">
              <a:off x="4116" y="1761"/>
              <a:ext cx="51" cy="54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89" name="Google Shape;1189;p63"/>
            <p:cNvCxnSpPr/>
            <p:nvPr/>
          </p:nvCxnSpPr>
          <p:spPr>
            <a:xfrm>
              <a:off x="3936" y="1797"/>
              <a:ext cx="76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90" name="Google Shape;1190;p63"/>
            <p:cNvGrpSpPr/>
            <p:nvPr/>
          </p:nvGrpSpPr>
          <p:grpSpPr>
            <a:xfrm>
              <a:off x="3840" y="1713"/>
              <a:ext cx="96" cy="159"/>
              <a:chOff x="3744" y="1713"/>
              <a:chExt cx="96" cy="159"/>
            </a:xfrm>
          </p:grpSpPr>
          <p:cxnSp>
            <p:nvCxnSpPr>
              <p:cNvPr id="1191" name="Google Shape;1191;p63"/>
              <p:cNvCxnSpPr/>
              <p:nvPr/>
            </p:nvCxnSpPr>
            <p:spPr>
              <a:xfrm rot="10800000">
                <a:off x="3840" y="1713"/>
                <a:ext cx="0" cy="15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2" name="Google Shape;1192;p63"/>
              <p:cNvCxnSpPr/>
              <p:nvPr/>
            </p:nvCxnSpPr>
            <p:spPr>
              <a:xfrm rot="10800000">
                <a:off x="3792" y="1753"/>
                <a:ext cx="0" cy="7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3" name="Google Shape;1193;p63"/>
              <p:cNvCxnSpPr/>
              <p:nvPr/>
            </p:nvCxnSpPr>
            <p:spPr>
              <a:xfrm rot="10800000">
                <a:off x="3744" y="1753"/>
                <a:ext cx="0" cy="7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194" name="Google Shape;1194;p63"/>
            <p:cNvSpPr/>
            <p:nvPr/>
          </p:nvSpPr>
          <p:spPr>
            <a:xfrm rot="10800000" flipH="1">
              <a:off x="4012" y="1767"/>
              <a:ext cx="51" cy="54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95" name="Google Shape;1195;p63"/>
            <p:cNvCxnSpPr/>
            <p:nvPr/>
          </p:nvCxnSpPr>
          <p:spPr>
            <a:xfrm>
              <a:off x="4174" y="1797"/>
              <a:ext cx="76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6" name="Google Shape;1196;p63"/>
            <p:cNvCxnSpPr/>
            <p:nvPr/>
          </p:nvCxnSpPr>
          <p:spPr>
            <a:xfrm>
              <a:off x="4050" y="1812"/>
              <a:ext cx="78" cy="6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97" name="Google Shape;1197;p63"/>
          <p:cNvGrpSpPr/>
          <p:nvPr/>
        </p:nvGrpSpPr>
        <p:grpSpPr>
          <a:xfrm>
            <a:off x="5649913" y="4445000"/>
            <a:ext cx="465137" cy="965200"/>
            <a:chOff x="4150" y="960"/>
            <a:chExt cx="493" cy="1008"/>
          </a:xfrm>
        </p:grpSpPr>
        <p:sp>
          <p:nvSpPr>
            <p:cNvPr id="1198" name="Google Shape;1198;p63"/>
            <p:cNvSpPr/>
            <p:nvPr/>
          </p:nvSpPr>
          <p:spPr>
            <a:xfrm>
              <a:off x="4513" y="1536"/>
              <a:ext cx="104" cy="96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99" name="Google Shape;1199;p63"/>
            <p:cNvGrpSpPr/>
            <p:nvPr/>
          </p:nvGrpSpPr>
          <p:grpSpPr>
            <a:xfrm>
              <a:off x="4512" y="1296"/>
              <a:ext cx="105" cy="240"/>
              <a:chOff x="575" y="1632"/>
              <a:chExt cx="97" cy="240"/>
            </a:xfrm>
          </p:grpSpPr>
          <p:grpSp>
            <p:nvGrpSpPr>
              <p:cNvPr id="1200" name="Google Shape;1200;p63"/>
              <p:cNvGrpSpPr/>
              <p:nvPr/>
            </p:nvGrpSpPr>
            <p:grpSpPr>
              <a:xfrm>
                <a:off x="575" y="1680"/>
                <a:ext cx="97" cy="144"/>
                <a:chOff x="575" y="1584"/>
                <a:chExt cx="473" cy="1332"/>
              </a:xfrm>
            </p:grpSpPr>
            <p:sp>
              <p:nvSpPr>
                <p:cNvPr id="1201" name="Google Shape;1201;p63"/>
                <p:cNvSpPr/>
                <p:nvPr/>
              </p:nvSpPr>
              <p:spPr>
                <a:xfrm flipH="1">
                  <a:off x="575" y="1584"/>
                  <a:ext cx="439" cy="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76" h="43200" fill="none" extrusionOk="0">
                      <a:moveTo>
                        <a:pt x="-1" y="3176"/>
                      </a:moveTo>
                      <a:cubicBezTo>
                        <a:pt x="3394" y="1099"/>
                        <a:pt x="7296" y="-1"/>
                        <a:pt x="11276" y="0"/>
                      </a:cubicBezTo>
                      <a:cubicBezTo>
                        <a:pt x="23205" y="0"/>
                        <a:pt x="32876" y="9670"/>
                        <a:pt x="32876" y="21600"/>
                      </a:cubicBezTo>
                      <a:cubicBezTo>
                        <a:pt x="32876" y="33529"/>
                        <a:pt x="23205" y="43200"/>
                        <a:pt x="11276" y="43200"/>
                      </a:cubicBezTo>
                      <a:cubicBezTo>
                        <a:pt x="10882" y="43200"/>
                        <a:pt x="10488" y="43189"/>
                        <a:pt x="10096" y="43167"/>
                      </a:cubicBezTo>
                    </a:path>
                    <a:path w="32876" h="43200" extrusionOk="0">
                      <a:moveTo>
                        <a:pt x="-1" y="3176"/>
                      </a:moveTo>
                      <a:cubicBezTo>
                        <a:pt x="3394" y="1099"/>
                        <a:pt x="7296" y="-1"/>
                        <a:pt x="11276" y="0"/>
                      </a:cubicBezTo>
                      <a:cubicBezTo>
                        <a:pt x="23205" y="0"/>
                        <a:pt x="32876" y="9670"/>
                        <a:pt x="32876" y="21600"/>
                      </a:cubicBezTo>
                      <a:cubicBezTo>
                        <a:pt x="32876" y="33529"/>
                        <a:pt x="23205" y="43200"/>
                        <a:pt x="11276" y="43200"/>
                      </a:cubicBezTo>
                      <a:cubicBezTo>
                        <a:pt x="10882" y="43200"/>
                        <a:pt x="10488" y="43189"/>
                        <a:pt x="10096" y="43167"/>
                      </a:cubicBezTo>
                      <a:lnTo>
                        <a:pt x="11276" y="2160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2" name="Google Shape;1202;p63"/>
                <p:cNvSpPr/>
                <p:nvPr/>
              </p:nvSpPr>
              <p:spPr>
                <a:xfrm flipH="1">
                  <a:off x="575" y="2244"/>
                  <a:ext cx="473" cy="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07" h="43200" fill="none" extrusionOk="0">
                      <a:moveTo>
                        <a:pt x="13806" y="0"/>
                      </a:moveTo>
                      <a:cubicBezTo>
                        <a:pt x="25736" y="0"/>
                        <a:pt x="35407" y="9670"/>
                        <a:pt x="35407" y="21600"/>
                      </a:cubicBezTo>
                      <a:cubicBezTo>
                        <a:pt x="35407" y="33529"/>
                        <a:pt x="25736" y="43200"/>
                        <a:pt x="13807" y="43200"/>
                      </a:cubicBezTo>
                      <a:cubicBezTo>
                        <a:pt x="8763" y="43200"/>
                        <a:pt x="3878" y="41435"/>
                        <a:pt x="-1" y="38211"/>
                      </a:cubicBezTo>
                    </a:path>
                    <a:path w="35407" h="43200" extrusionOk="0">
                      <a:moveTo>
                        <a:pt x="13806" y="0"/>
                      </a:moveTo>
                      <a:cubicBezTo>
                        <a:pt x="25736" y="0"/>
                        <a:pt x="35407" y="9670"/>
                        <a:pt x="35407" y="21600"/>
                      </a:cubicBezTo>
                      <a:cubicBezTo>
                        <a:pt x="35407" y="33529"/>
                        <a:pt x="25736" y="43200"/>
                        <a:pt x="13807" y="43200"/>
                      </a:cubicBezTo>
                      <a:cubicBezTo>
                        <a:pt x="8763" y="43200"/>
                        <a:pt x="3878" y="41435"/>
                        <a:pt x="-1" y="38211"/>
                      </a:cubicBezTo>
                      <a:lnTo>
                        <a:pt x="13807" y="2160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1203" name="Google Shape;1203;p63"/>
              <p:cNvCxnSpPr/>
              <p:nvPr/>
            </p:nvCxnSpPr>
            <p:spPr>
              <a:xfrm>
                <a:off x="624" y="1632"/>
                <a:ext cx="0" cy="24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04" name="Google Shape;1204;p63"/>
            <p:cNvGrpSpPr/>
            <p:nvPr/>
          </p:nvGrpSpPr>
          <p:grpSpPr>
            <a:xfrm>
              <a:off x="4539" y="1632"/>
              <a:ext cx="104" cy="336"/>
              <a:chOff x="864" y="1488"/>
              <a:chExt cx="96" cy="336"/>
            </a:xfrm>
          </p:grpSpPr>
          <p:cxnSp>
            <p:nvCxnSpPr>
              <p:cNvPr id="1205" name="Google Shape;1205;p63"/>
              <p:cNvCxnSpPr/>
              <p:nvPr/>
            </p:nvCxnSpPr>
            <p:spPr>
              <a:xfrm>
                <a:off x="888" y="1728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06" name="Google Shape;1206;p63"/>
              <p:cNvCxnSpPr/>
              <p:nvPr/>
            </p:nvCxnSpPr>
            <p:spPr>
              <a:xfrm>
                <a:off x="888" y="1488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207" name="Google Shape;1207;p63"/>
              <p:cNvGrpSpPr/>
              <p:nvPr/>
            </p:nvGrpSpPr>
            <p:grpSpPr>
              <a:xfrm>
                <a:off x="864" y="1680"/>
                <a:ext cx="96" cy="48"/>
                <a:chOff x="864" y="1680"/>
                <a:chExt cx="96" cy="48"/>
              </a:xfrm>
            </p:grpSpPr>
            <p:sp>
              <p:nvSpPr>
                <p:cNvPr id="1208" name="Google Shape;1208;p63"/>
                <p:cNvSpPr/>
                <p:nvPr/>
              </p:nvSpPr>
              <p:spPr>
                <a:xfrm>
                  <a:off x="864" y="1680"/>
                  <a:ext cx="48" cy="48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209" name="Google Shape;1209;p63"/>
                <p:cNvCxnSpPr/>
                <p:nvPr/>
              </p:nvCxnSpPr>
              <p:spPr>
                <a:xfrm>
                  <a:off x="912" y="1704"/>
                  <a:ext cx="48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210" name="Google Shape;1210;p63"/>
              <p:cNvGrpSpPr/>
              <p:nvPr/>
            </p:nvGrpSpPr>
            <p:grpSpPr>
              <a:xfrm>
                <a:off x="864" y="1584"/>
                <a:ext cx="96" cy="48"/>
                <a:chOff x="864" y="1680"/>
                <a:chExt cx="96" cy="48"/>
              </a:xfrm>
            </p:grpSpPr>
            <p:sp>
              <p:nvSpPr>
                <p:cNvPr id="1211" name="Google Shape;1211;p63"/>
                <p:cNvSpPr/>
                <p:nvPr/>
              </p:nvSpPr>
              <p:spPr>
                <a:xfrm>
                  <a:off x="864" y="1680"/>
                  <a:ext cx="48" cy="48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212" name="Google Shape;1212;p63"/>
                <p:cNvCxnSpPr/>
                <p:nvPr/>
              </p:nvCxnSpPr>
              <p:spPr>
                <a:xfrm>
                  <a:off x="912" y="1704"/>
                  <a:ext cx="48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213" name="Google Shape;1213;p63"/>
            <p:cNvGrpSpPr/>
            <p:nvPr/>
          </p:nvGrpSpPr>
          <p:grpSpPr>
            <a:xfrm>
              <a:off x="4150" y="1617"/>
              <a:ext cx="410" cy="159"/>
              <a:chOff x="3840" y="1713"/>
              <a:chExt cx="410" cy="159"/>
            </a:xfrm>
          </p:grpSpPr>
          <p:sp>
            <p:nvSpPr>
              <p:cNvPr id="1214" name="Google Shape;1214;p63"/>
              <p:cNvSpPr/>
              <p:nvPr/>
            </p:nvSpPr>
            <p:spPr>
              <a:xfrm rot="10800000" flipH="1">
                <a:off x="4116" y="1761"/>
                <a:ext cx="51" cy="54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215" name="Google Shape;1215;p63"/>
              <p:cNvCxnSpPr/>
              <p:nvPr/>
            </p:nvCxnSpPr>
            <p:spPr>
              <a:xfrm>
                <a:off x="3936" y="1797"/>
                <a:ext cx="76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216" name="Google Shape;1216;p63"/>
              <p:cNvGrpSpPr/>
              <p:nvPr/>
            </p:nvGrpSpPr>
            <p:grpSpPr>
              <a:xfrm>
                <a:off x="3840" y="1713"/>
                <a:ext cx="96" cy="159"/>
                <a:chOff x="3744" y="1713"/>
                <a:chExt cx="96" cy="159"/>
              </a:xfrm>
            </p:grpSpPr>
            <p:cxnSp>
              <p:nvCxnSpPr>
                <p:cNvPr id="1217" name="Google Shape;1217;p63"/>
                <p:cNvCxnSpPr/>
                <p:nvPr/>
              </p:nvCxnSpPr>
              <p:spPr>
                <a:xfrm rot="10800000">
                  <a:off x="3840" y="1713"/>
                  <a:ext cx="0" cy="15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18" name="Google Shape;1218;p63"/>
                <p:cNvCxnSpPr/>
                <p:nvPr/>
              </p:nvCxnSpPr>
              <p:spPr>
                <a:xfrm rot="10800000">
                  <a:off x="3792" y="1753"/>
                  <a:ext cx="0" cy="7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19" name="Google Shape;1219;p63"/>
                <p:cNvCxnSpPr/>
                <p:nvPr/>
              </p:nvCxnSpPr>
              <p:spPr>
                <a:xfrm rot="10800000">
                  <a:off x="3744" y="1753"/>
                  <a:ext cx="0" cy="7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220" name="Google Shape;1220;p63"/>
              <p:cNvSpPr/>
              <p:nvPr/>
            </p:nvSpPr>
            <p:spPr>
              <a:xfrm rot="10800000" flipH="1">
                <a:off x="4012" y="1767"/>
                <a:ext cx="51" cy="54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221" name="Google Shape;1221;p63"/>
              <p:cNvCxnSpPr/>
              <p:nvPr/>
            </p:nvCxnSpPr>
            <p:spPr>
              <a:xfrm>
                <a:off x="4174" y="1797"/>
                <a:ext cx="76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22" name="Google Shape;1222;p63"/>
              <p:cNvCxnSpPr/>
              <p:nvPr/>
            </p:nvCxnSpPr>
            <p:spPr>
              <a:xfrm>
                <a:off x="4050" y="1812"/>
                <a:ext cx="78" cy="6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23" name="Google Shape;1223;p63"/>
            <p:cNvGrpSpPr/>
            <p:nvPr/>
          </p:nvGrpSpPr>
          <p:grpSpPr>
            <a:xfrm>
              <a:off x="4539" y="960"/>
              <a:ext cx="104" cy="336"/>
              <a:chOff x="864" y="1488"/>
              <a:chExt cx="96" cy="336"/>
            </a:xfrm>
          </p:grpSpPr>
          <p:cxnSp>
            <p:nvCxnSpPr>
              <p:cNvPr id="1224" name="Google Shape;1224;p63"/>
              <p:cNvCxnSpPr/>
              <p:nvPr/>
            </p:nvCxnSpPr>
            <p:spPr>
              <a:xfrm>
                <a:off x="888" y="1728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25" name="Google Shape;1225;p63"/>
              <p:cNvCxnSpPr/>
              <p:nvPr/>
            </p:nvCxnSpPr>
            <p:spPr>
              <a:xfrm>
                <a:off x="888" y="1488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226" name="Google Shape;1226;p63"/>
              <p:cNvGrpSpPr/>
              <p:nvPr/>
            </p:nvGrpSpPr>
            <p:grpSpPr>
              <a:xfrm>
                <a:off x="864" y="1680"/>
                <a:ext cx="96" cy="48"/>
                <a:chOff x="864" y="1680"/>
                <a:chExt cx="96" cy="48"/>
              </a:xfrm>
            </p:grpSpPr>
            <p:sp>
              <p:nvSpPr>
                <p:cNvPr id="1227" name="Google Shape;1227;p63"/>
                <p:cNvSpPr/>
                <p:nvPr/>
              </p:nvSpPr>
              <p:spPr>
                <a:xfrm>
                  <a:off x="864" y="1680"/>
                  <a:ext cx="48" cy="48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228" name="Google Shape;1228;p63"/>
                <p:cNvCxnSpPr/>
                <p:nvPr/>
              </p:nvCxnSpPr>
              <p:spPr>
                <a:xfrm>
                  <a:off x="912" y="1704"/>
                  <a:ext cx="48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229" name="Google Shape;1229;p63"/>
              <p:cNvGrpSpPr/>
              <p:nvPr/>
            </p:nvGrpSpPr>
            <p:grpSpPr>
              <a:xfrm>
                <a:off x="864" y="1584"/>
                <a:ext cx="96" cy="48"/>
                <a:chOff x="864" y="1680"/>
                <a:chExt cx="96" cy="48"/>
              </a:xfrm>
            </p:grpSpPr>
            <p:sp>
              <p:nvSpPr>
                <p:cNvPr id="1230" name="Google Shape;1230;p63"/>
                <p:cNvSpPr/>
                <p:nvPr/>
              </p:nvSpPr>
              <p:spPr>
                <a:xfrm>
                  <a:off x="864" y="1680"/>
                  <a:ext cx="48" cy="48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231" name="Google Shape;1231;p63"/>
                <p:cNvCxnSpPr/>
                <p:nvPr/>
              </p:nvCxnSpPr>
              <p:spPr>
                <a:xfrm>
                  <a:off x="912" y="1704"/>
                  <a:ext cx="48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232" name="Google Shape;1232;p63"/>
            <p:cNvGrpSpPr/>
            <p:nvPr/>
          </p:nvGrpSpPr>
          <p:grpSpPr>
            <a:xfrm>
              <a:off x="4150" y="1137"/>
              <a:ext cx="410" cy="159"/>
              <a:chOff x="3840" y="1713"/>
              <a:chExt cx="410" cy="159"/>
            </a:xfrm>
          </p:grpSpPr>
          <p:sp>
            <p:nvSpPr>
              <p:cNvPr id="1233" name="Google Shape;1233;p63"/>
              <p:cNvSpPr/>
              <p:nvPr/>
            </p:nvSpPr>
            <p:spPr>
              <a:xfrm rot="10800000" flipH="1">
                <a:off x="4116" y="1761"/>
                <a:ext cx="51" cy="54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234" name="Google Shape;1234;p63"/>
              <p:cNvCxnSpPr/>
              <p:nvPr/>
            </p:nvCxnSpPr>
            <p:spPr>
              <a:xfrm>
                <a:off x="3936" y="1797"/>
                <a:ext cx="76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235" name="Google Shape;1235;p63"/>
              <p:cNvGrpSpPr/>
              <p:nvPr/>
            </p:nvGrpSpPr>
            <p:grpSpPr>
              <a:xfrm>
                <a:off x="3840" y="1713"/>
                <a:ext cx="96" cy="159"/>
                <a:chOff x="3744" y="1713"/>
                <a:chExt cx="96" cy="159"/>
              </a:xfrm>
            </p:grpSpPr>
            <p:cxnSp>
              <p:nvCxnSpPr>
                <p:cNvPr id="1236" name="Google Shape;1236;p63"/>
                <p:cNvCxnSpPr/>
                <p:nvPr/>
              </p:nvCxnSpPr>
              <p:spPr>
                <a:xfrm rot="10800000">
                  <a:off x="3840" y="1713"/>
                  <a:ext cx="0" cy="15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37" name="Google Shape;1237;p63"/>
                <p:cNvCxnSpPr/>
                <p:nvPr/>
              </p:nvCxnSpPr>
              <p:spPr>
                <a:xfrm rot="10800000">
                  <a:off x="3792" y="1753"/>
                  <a:ext cx="0" cy="7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38" name="Google Shape;1238;p63"/>
                <p:cNvCxnSpPr/>
                <p:nvPr/>
              </p:nvCxnSpPr>
              <p:spPr>
                <a:xfrm rot="10800000">
                  <a:off x="3744" y="1753"/>
                  <a:ext cx="0" cy="7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239" name="Google Shape;1239;p63"/>
              <p:cNvSpPr/>
              <p:nvPr/>
            </p:nvSpPr>
            <p:spPr>
              <a:xfrm rot="10800000" flipH="1">
                <a:off x="4012" y="1767"/>
                <a:ext cx="51" cy="54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240" name="Google Shape;1240;p63"/>
              <p:cNvCxnSpPr/>
              <p:nvPr/>
            </p:nvCxnSpPr>
            <p:spPr>
              <a:xfrm>
                <a:off x="4174" y="1797"/>
                <a:ext cx="76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41" name="Google Shape;1241;p63"/>
              <p:cNvCxnSpPr/>
              <p:nvPr/>
            </p:nvCxnSpPr>
            <p:spPr>
              <a:xfrm>
                <a:off x="4050" y="1812"/>
                <a:ext cx="78" cy="6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242" name="Google Shape;1242;p63"/>
          <p:cNvSpPr/>
          <p:nvPr/>
        </p:nvSpPr>
        <p:spPr>
          <a:xfrm>
            <a:off x="6837363" y="4995863"/>
            <a:ext cx="96837" cy="92075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3" name="Google Shape;1243;p63"/>
          <p:cNvGrpSpPr/>
          <p:nvPr/>
        </p:nvGrpSpPr>
        <p:grpSpPr>
          <a:xfrm>
            <a:off x="6834188" y="4767263"/>
            <a:ext cx="100012" cy="228600"/>
            <a:chOff x="575" y="1632"/>
            <a:chExt cx="97" cy="240"/>
          </a:xfrm>
        </p:grpSpPr>
        <p:grpSp>
          <p:nvGrpSpPr>
            <p:cNvPr id="1244" name="Google Shape;1244;p63"/>
            <p:cNvGrpSpPr/>
            <p:nvPr/>
          </p:nvGrpSpPr>
          <p:grpSpPr>
            <a:xfrm>
              <a:off x="575" y="1680"/>
              <a:ext cx="97" cy="144"/>
              <a:chOff x="575" y="1584"/>
              <a:chExt cx="473" cy="1332"/>
            </a:xfrm>
          </p:grpSpPr>
          <p:sp>
            <p:nvSpPr>
              <p:cNvPr id="1245" name="Google Shape;1245;p63"/>
              <p:cNvSpPr/>
              <p:nvPr/>
            </p:nvSpPr>
            <p:spPr>
              <a:xfrm flipH="1">
                <a:off x="575" y="1584"/>
                <a:ext cx="439" cy="672"/>
              </a:xfrm>
              <a:custGeom>
                <a:avLst/>
                <a:gdLst/>
                <a:ahLst/>
                <a:cxnLst/>
                <a:rect l="l" t="t" r="r" b="b"/>
                <a:pathLst>
                  <a:path w="32876" h="43200" fill="none" extrusionOk="0">
                    <a:moveTo>
                      <a:pt x="-1" y="3176"/>
                    </a:moveTo>
                    <a:cubicBezTo>
                      <a:pt x="3394" y="1099"/>
                      <a:pt x="7296" y="-1"/>
                      <a:pt x="11276" y="0"/>
                    </a:cubicBezTo>
                    <a:cubicBezTo>
                      <a:pt x="23205" y="0"/>
                      <a:pt x="32876" y="9670"/>
                      <a:pt x="32876" y="21600"/>
                    </a:cubicBezTo>
                    <a:cubicBezTo>
                      <a:pt x="32876" y="33529"/>
                      <a:pt x="23205" y="43200"/>
                      <a:pt x="11276" y="43200"/>
                    </a:cubicBezTo>
                    <a:cubicBezTo>
                      <a:pt x="10882" y="43200"/>
                      <a:pt x="10488" y="43189"/>
                      <a:pt x="10096" y="43167"/>
                    </a:cubicBezTo>
                  </a:path>
                  <a:path w="32876" h="43200" extrusionOk="0">
                    <a:moveTo>
                      <a:pt x="-1" y="3176"/>
                    </a:moveTo>
                    <a:cubicBezTo>
                      <a:pt x="3394" y="1099"/>
                      <a:pt x="7296" y="-1"/>
                      <a:pt x="11276" y="0"/>
                    </a:cubicBezTo>
                    <a:cubicBezTo>
                      <a:pt x="23205" y="0"/>
                      <a:pt x="32876" y="9670"/>
                      <a:pt x="32876" y="21600"/>
                    </a:cubicBezTo>
                    <a:cubicBezTo>
                      <a:pt x="32876" y="33529"/>
                      <a:pt x="23205" y="43200"/>
                      <a:pt x="11276" y="43200"/>
                    </a:cubicBezTo>
                    <a:cubicBezTo>
                      <a:pt x="10882" y="43200"/>
                      <a:pt x="10488" y="43189"/>
                      <a:pt x="10096" y="43167"/>
                    </a:cubicBezTo>
                    <a:lnTo>
                      <a:pt x="11276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6" name="Google Shape;1246;p63"/>
              <p:cNvSpPr/>
              <p:nvPr/>
            </p:nvSpPr>
            <p:spPr>
              <a:xfrm flipH="1">
                <a:off x="575" y="2244"/>
                <a:ext cx="473" cy="672"/>
              </a:xfrm>
              <a:custGeom>
                <a:avLst/>
                <a:gdLst/>
                <a:ahLst/>
                <a:cxnLst/>
                <a:rect l="l" t="t" r="r" b="b"/>
                <a:pathLst>
                  <a:path w="35407" h="43200" fill="none" extrusionOk="0">
                    <a:moveTo>
                      <a:pt x="13806" y="0"/>
                    </a:moveTo>
                    <a:cubicBezTo>
                      <a:pt x="25736" y="0"/>
                      <a:pt x="35407" y="9670"/>
                      <a:pt x="35407" y="21600"/>
                    </a:cubicBezTo>
                    <a:cubicBezTo>
                      <a:pt x="35407" y="33529"/>
                      <a:pt x="25736" y="43200"/>
                      <a:pt x="13807" y="43200"/>
                    </a:cubicBezTo>
                    <a:cubicBezTo>
                      <a:pt x="8763" y="43200"/>
                      <a:pt x="3878" y="41435"/>
                      <a:pt x="-1" y="38211"/>
                    </a:cubicBezTo>
                  </a:path>
                  <a:path w="35407" h="43200" extrusionOk="0">
                    <a:moveTo>
                      <a:pt x="13806" y="0"/>
                    </a:moveTo>
                    <a:cubicBezTo>
                      <a:pt x="25736" y="0"/>
                      <a:pt x="35407" y="9670"/>
                      <a:pt x="35407" y="21600"/>
                    </a:cubicBezTo>
                    <a:cubicBezTo>
                      <a:pt x="35407" y="33529"/>
                      <a:pt x="25736" y="43200"/>
                      <a:pt x="13807" y="43200"/>
                    </a:cubicBezTo>
                    <a:cubicBezTo>
                      <a:pt x="8763" y="43200"/>
                      <a:pt x="3878" y="41435"/>
                      <a:pt x="-1" y="38211"/>
                    </a:cubicBezTo>
                    <a:lnTo>
                      <a:pt x="13807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247" name="Google Shape;1247;p63"/>
            <p:cNvCxnSpPr/>
            <p:nvPr/>
          </p:nvCxnSpPr>
          <p:spPr>
            <a:xfrm>
              <a:off x="624" y="1632"/>
              <a:ext cx="0" cy="24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48" name="Google Shape;1248;p63"/>
          <p:cNvGrpSpPr/>
          <p:nvPr/>
        </p:nvGrpSpPr>
        <p:grpSpPr>
          <a:xfrm>
            <a:off x="6859588" y="5087938"/>
            <a:ext cx="98425" cy="322262"/>
            <a:chOff x="864" y="1488"/>
            <a:chExt cx="96" cy="336"/>
          </a:xfrm>
        </p:grpSpPr>
        <p:cxnSp>
          <p:nvCxnSpPr>
            <p:cNvPr id="1249" name="Google Shape;1249;p63"/>
            <p:cNvCxnSpPr/>
            <p:nvPr/>
          </p:nvCxnSpPr>
          <p:spPr>
            <a:xfrm>
              <a:off x="888" y="1728"/>
              <a:ext cx="0" cy="96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0" name="Google Shape;1250;p63"/>
            <p:cNvCxnSpPr/>
            <p:nvPr/>
          </p:nvCxnSpPr>
          <p:spPr>
            <a:xfrm>
              <a:off x="888" y="1488"/>
              <a:ext cx="0" cy="96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251" name="Google Shape;1251;p63"/>
            <p:cNvGrpSpPr/>
            <p:nvPr/>
          </p:nvGrpSpPr>
          <p:grpSpPr>
            <a:xfrm>
              <a:off x="864" y="1680"/>
              <a:ext cx="96" cy="48"/>
              <a:chOff x="864" y="1680"/>
              <a:chExt cx="96" cy="48"/>
            </a:xfrm>
          </p:grpSpPr>
          <p:sp>
            <p:nvSpPr>
              <p:cNvPr id="1252" name="Google Shape;1252;p63"/>
              <p:cNvSpPr/>
              <p:nvPr/>
            </p:nvSpPr>
            <p:spPr>
              <a:xfrm>
                <a:off x="864" y="1680"/>
                <a:ext cx="48" cy="48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253" name="Google Shape;1253;p63"/>
              <p:cNvCxnSpPr/>
              <p:nvPr/>
            </p:nvCxnSpPr>
            <p:spPr>
              <a:xfrm>
                <a:off x="912" y="1704"/>
                <a:ext cx="48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54" name="Google Shape;1254;p63"/>
            <p:cNvGrpSpPr/>
            <p:nvPr/>
          </p:nvGrpSpPr>
          <p:grpSpPr>
            <a:xfrm>
              <a:off x="864" y="1584"/>
              <a:ext cx="96" cy="48"/>
              <a:chOff x="864" y="1680"/>
              <a:chExt cx="96" cy="48"/>
            </a:xfrm>
          </p:grpSpPr>
          <p:sp>
            <p:nvSpPr>
              <p:cNvPr id="1255" name="Google Shape;1255;p63"/>
              <p:cNvSpPr/>
              <p:nvPr/>
            </p:nvSpPr>
            <p:spPr>
              <a:xfrm>
                <a:off x="864" y="1680"/>
                <a:ext cx="48" cy="48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256" name="Google Shape;1256;p63"/>
              <p:cNvCxnSpPr/>
              <p:nvPr/>
            </p:nvCxnSpPr>
            <p:spPr>
              <a:xfrm>
                <a:off x="912" y="1704"/>
                <a:ext cx="48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257" name="Google Shape;1257;p63"/>
          <p:cNvGrpSpPr/>
          <p:nvPr/>
        </p:nvGrpSpPr>
        <p:grpSpPr>
          <a:xfrm>
            <a:off x="6494463" y="5073650"/>
            <a:ext cx="387350" cy="152400"/>
            <a:chOff x="3840" y="1713"/>
            <a:chExt cx="410" cy="159"/>
          </a:xfrm>
        </p:grpSpPr>
        <p:sp>
          <p:nvSpPr>
            <p:cNvPr id="1258" name="Google Shape;1258;p63"/>
            <p:cNvSpPr/>
            <p:nvPr/>
          </p:nvSpPr>
          <p:spPr>
            <a:xfrm rot="10800000" flipH="1">
              <a:off x="4116" y="1761"/>
              <a:ext cx="51" cy="54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59" name="Google Shape;1259;p63"/>
            <p:cNvCxnSpPr/>
            <p:nvPr/>
          </p:nvCxnSpPr>
          <p:spPr>
            <a:xfrm>
              <a:off x="3936" y="1797"/>
              <a:ext cx="76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260" name="Google Shape;1260;p63"/>
            <p:cNvGrpSpPr/>
            <p:nvPr/>
          </p:nvGrpSpPr>
          <p:grpSpPr>
            <a:xfrm>
              <a:off x="3840" y="1713"/>
              <a:ext cx="96" cy="159"/>
              <a:chOff x="3744" y="1713"/>
              <a:chExt cx="96" cy="159"/>
            </a:xfrm>
          </p:grpSpPr>
          <p:cxnSp>
            <p:nvCxnSpPr>
              <p:cNvPr id="1261" name="Google Shape;1261;p63"/>
              <p:cNvCxnSpPr/>
              <p:nvPr/>
            </p:nvCxnSpPr>
            <p:spPr>
              <a:xfrm rot="10800000">
                <a:off x="3840" y="1713"/>
                <a:ext cx="0" cy="15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62" name="Google Shape;1262;p63"/>
              <p:cNvCxnSpPr/>
              <p:nvPr/>
            </p:nvCxnSpPr>
            <p:spPr>
              <a:xfrm rot="10800000">
                <a:off x="3792" y="1753"/>
                <a:ext cx="0" cy="7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63" name="Google Shape;1263;p63"/>
              <p:cNvCxnSpPr/>
              <p:nvPr/>
            </p:nvCxnSpPr>
            <p:spPr>
              <a:xfrm rot="10800000">
                <a:off x="3744" y="1753"/>
                <a:ext cx="0" cy="7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264" name="Google Shape;1264;p63"/>
            <p:cNvSpPr/>
            <p:nvPr/>
          </p:nvSpPr>
          <p:spPr>
            <a:xfrm rot="10800000" flipH="1">
              <a:off x="4012" y="1767"/>
              <a:ext cx="51" cy="54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65" name="Google Shape;1265;p63"/>
            <p:cNvCxnSpPr/>
            <p:nvPr/>
          </p:nvCxnSpPr>
          <p:spPr>
            <a:xfrm>
              <a:off x="4174" y="1797"/>
              <a:ext cx="76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6" name="Google Shape;1266;p63"/>
            <p:cNvCxnSpPr/>
            <p:nvPr/>
          </p:nvCxnSpPr>
          <p:spPr>
            <a:xfrm>
              <a:off x="4050" y="1812"/>
              <a:ext cx="78" cy="6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67" name="Google Shape;1267;p63"/>
          <p:cNvGrpSpPr/>
          <p:nvPr/>
        </p:nvGrpSpPr>
        <p:grpSpPr>
          <a:xfrm>
            <a:off x="6859588" y="4445000"/>
            <a:ext cx="98425" cy="322263"/>
            <a:chOff x="864" y="1488"/>
            <a:chExt cx="96" cy="336"/>
          </a:xfrm>
        </p:grpSpPr>
        <p:cxnSp>
          <p:nvCxnSpPr>
            <p:cNvPr id="1268" name="Google Shape;1268;p63"/>
            <p:cNvCxnSpPr/>
            <p:nvPr/>
          </p:nvCxnSpPr>
          <p:spPr>
            <a:xfrm>
              <a:off x="888" y="1728"/>
              <a:ext cx="0" cy="96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9" name="Google Shape;1269;p63"/>
            <p:cNvCxnSpPr/>
            <p:nvPr/>
          </p:nvCxnSpPr>
          <p:spPr>
            <a:xfrm>
              <a:off x="888" y="1488"/>
              <a:ext cx="0" cy="96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270" name="Google Shape;1270;p63"/>
            <p:cNvGrpSpPr/>
            <p:nvPr/>
          </p:nvGrpSpPr>
          <p:grpSpPr>
            <a:xfrm>
              <a:off x="864" y="1680"/>
              <a:ext cx="96" cy="48"/>
              <a:chOff x="864" y="1680"/>
              <a:chExt cx="96" cy="48"/>
            </a:xfrm>
          </p:grpSpPr>
          <p:sp>
            <p:nvSpPr>
              <p:cNvPr id="1271" name="Google Shape;1271;p63"/>
              <p:cNvSpPr/>
              <p:nvPr/>
            </p:nvSpPr>
            <p:spPr>
              <a:xfrm>
                <a:off x="864" y="1680"/>
                <a:ext cx="48" cy="48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272" name="Google Shape;1272;p63"/>
              <p:cNvCxnSpPr/>
              <p:nvPr/>
            </p:nvCxnSpPr>
            <p:spPr>
              <a:xfrm>
                <a:off x="912" y="1704"/>
                <a:ext cx="48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73" name="Google Shape;1273;p63"/>
            <p:cNvGrpSpPr/>
            <p:nvPr/>
          </p:nvGrpSpPr>
          <p:grpSpPr>
            <a:xfrm>
              <a:off x="864" y="1584"/>
              <a:ext cx="96" cy="48"/>
              <a:chOff x="864" y="1680"/>
              <a:chExt cx="96" cy="48"/>
            </a:xfrm>
          </p:grpSpPr>
          <p:sp>
            <p:nvSpPr>
              <p:cNvPr id="1274" name="Google Shape;1274;p63"/>
              <p:cNvSpPr/>
              <p:nvPr/>
            </p:nvSpPr>
            <p:spPr>
              <a:xfrm>
                <a:off x="864" y="1680"/>
                <a:ext cx="48" cy="48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275" name="Google Shape;1275;p63"/>
              <p:cNvCxnSpPr/>
              <p:nvPr/>
            </p:nvCxnSpPr>
            <p:spPr>
              <a:xfrm>
                <a:off x="912" y="1704"/>
                <a:ext cx="48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276" name="Google Shape;1276;p63"/>
          <p:cNvGrpSpPr/>
          <p:nvPr/>
        </p:nvGrpSpPr>
        <p:grpSpPr>
          <a:xfrm>
            <a:off x="6494463" y="4614863"/>
            <a:ext cx="387350" cy="152400"/>
            <a:chOff x="3840" y="1713"/>
            <a:chExt cx="410" cy="159"/>
          </a:xfrm>
        </p:grpSpPr>
        <p:sp>
          <p:nvSpPr>
            <p:cNvPr id="1277" name="Google Shape;1277;p63"/>
            <p:cNvSpPr/>
            <p:nvPr/>
          </p:nvSpPr>
          <p:spPr>
            <a:xfrm rot="10800000" flipH="1">
              <a:off x="4116" y="1761"/>
              <a:ext cx="51" cy="54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78" name="Google Shape;1278;p63"/>
            <p:cNvCxnSpPr/>
            <p:nvPr/>
          </p:nvCxnSpPr>
          <p:spPr>
            <a:xfrm>
              <a:off x="3936" y="1797"/>
              <a:ext cx="76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279" name="Google Shape;1279;p63"/>
            <p:cNvGrpSpPr/>
            <p:nvPr/>
          </p:nvGrpSpPr>
          <p:grpSpPr>
            <a:xfrm>
              <a:off x="3840" y="1713"/>
              <a:ext cx="96" cy="159"/>
              <a:chOff x="3744" y="1713"/>
              <a:chExt cx="96" cy="159"/>
            </a:xfrm>
          </p:grpSpPr>
          <p:cxnSp>
            <p:nvCxnSpPr>
              <p:cNvPr id="1280" name="Google Shape;1280;p63"/>
              <p:cNvCxnSpPr/>
              <p:nvPr/>
            </p:nvCxnSpPr>
            <p:spPr>
              <a:xfrm rot="10800000">
                <a:off x="3840" y="1713"/>
                <a:ext cx="0" cy="15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81" name="Google Shape;1281;p63"/>
              <p:cNvCxnSpPr/>
              <p:nvPr/>
            </p:nvCxnSpPr>
            <p:spPr>
              <a:xfrm rot="10800000">
                <a:off x="3792" y="1753"/>
                <a:ext cx="0" cy="7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82" name="Google Shape;1282;p63"/>
              <p:cNvCxnSpPr/>
              <p:nvPr/>
            </p:nvCxnSpPr>
            <p:spPr>
              <a:xfrm rot="10800000">
                <a:off x="3744" y="1753"/>
                <a:ext cx="0" cy="7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283" name="Google Shape;1283;p63"/>
            <p:cNvSpPr/>
            <p:nvPr/>
          </p:nvSpPr>
          <p:spPr>
            <a:xfrm rot="10800000" flipH="1">
              <a:off x="4012" y="1767"/>
              <a:ext cx="51" cy="54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84" name="Google Shape;1284;p63"/>
            <p:cNvCxnSpPr/>
            <p:nvPr/>
          </p:nvCxnSpPr>
          <p:spPr>
            <a:xfrm>
              <a:off x="4174" y="1797"/>
              <a:ext cx="76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5" name="Google Shape;1285;p63"/>
            <p:cNvCxnSpPr/>
            <p:nvPr/>
          </p:nvCxnSpPr>
          <p:spPr>
            <a:xfrm>
              <a:off x="4050" y="1812"/>
              <a:ext cx="78" cy="6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86" name="Google Shape;1286;p63"/>
          <p:cNvSpPr/>
          <p:nvPr/>
        </p:nvSpPr>
        <p:spPr>
          <a:xfrm>
            <a:off x="6832600" y="2608263"/>
            <a:ext cx="106363" cy="920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7" name="Google Shape;1287;p63"/>
          <p:cNvGrpSpPr/>
          <p:nvPr/>
        </p:nvGrpSpPr>
        <p:grpSpPr>
          <a:xfrm>
            <a:off x="6827838" y="2700338"/>
            <a:ext cx="104775" cy="228600"/>
            <a:chOff x="575" y="1632"/>
            <a:chExt cx="97" cy="240"/>
          </a:xfrm>
        </p:grpSpPr>
        <p:grpSp>
          <p:nvGrpSpPr>
            <p:cNvPr id="1288" name="Google Shape;1288;p63"/>
            <p:cNvGrpSpPr/>
            <p:nvPr/>
          </p:nvGrpSpPr>
          <p:grpSpPr>
            <a:xfrm>
              <a:off x="575" y="1680"/>
              <a:ext cx="97" cy="144"/>
              <a:chOff x="575" y="1584"/>
              <a:chExt cx="473" cy="1332"/>
            </a:xfrm>
          </p:grpSpPr>
          <p:sp>
            <p:nvSpPr>
              <p:cNvPr id="1289" name="Google Shape;1289;p63"/>
              <p:cNvSpPr/>
              <p:nvPr/>
            </p:nvSpPr>
            <p:spPr>
              <a:xfrm flipH="1">
                <a:off x="575" y="1584"/>
                <a:ext cx="439" cy="672"/>
              </a:xfrm>
              <a:custGeom>
                <a:avLst/>
                <a:gdLst/>
                <a:ahLst/>
                <a:cxnLst/>
                <a:rect l="l" t="t" r="r" b="b"/>
                <a:pathLst>
                  <a:path w="32876" h="43200" fill="none" extrusionOk="0">
                    <a:moveTo>
                      <a:pt x="-1" y="3176"/>
                    </a:moveTo>
                    <a:cubicBezTo>
                      <a:pt x="3394" y="1099"/>
                      <a:pt x="7296" y="-1"/>
                      <a:pt x="11276" y="0"/>
                    </a:cubicBezTo>
                    <a:cubicBezTo>
                      <a:pt x="23205" y="0"/>
                      <a:pt x="32876" y="9670"/>
                      <a:pt x="32876" y="21600"/>
                    </a:cubicBezTo>
                    <a:cubicBezTo>
                      <a:pt x="32876" y="33529"/>
                      <a:pt x="23205" y="43200"/>
                      <a:pt x="11276" y="43200"/>
                    </a:cubicBezTo>
                    <a:cubicBezTo>
                      <a:pt x="10882" y="43200"/>
                      <a:pt x="10488" y="43189"/>
                      <a:pt x="10096" y="43167"/>
                    </a:cubicBezTo>
                  </a:path>
                  <a:path w="32876" h="43200" extrusionOk="0">
                    <a:moveTo>
                      <a:pt x="-1" y="3176"/>
                    </a:moveTo>
                    <a:cubicBezTo>
                      <a:pt x="3394" y="1099"/>
                      <a:pt x="7296" y="-1"/>
                      <a:pt x="11276" y="0"/>
                    </a:cubicBezTo>
                    <a:cubicBezTo>
                      <a:pt x="23205" y="0"/>
                      <a:pt x="32876" y="9670"/>
                      <a:pt x="32876" y="21600"/>
                    </a:cubicBezTo>
                    <a:cubicBezTo>
                      <a:pt x="32876" y="33529"/>
                      <a:pt x="23205" y="43200"/>
                      <a:pt x="11276" y="43200"/>
                    </a:cubicBezTo>
                    <a:cubicBezTo>
                      <a:pt x="10882" y="43200"/>
                      <a:pt x="10488" y="43189"/>
                      <a:pt x="10096" y="43167"/>
                    </a:cubicBezTo>
                    <a:lnTo>
                      <a:pt x="11276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0" name="Google Shape;1290;p63"/>
              <p:cNvSpPr/>
              <p:nvPr/>
            </p:nvSpPr>
            <p:spPr>
              <a:xfrm flipH="1">
                <a:off x="575" y="2244"/>
                <a:ext cx="473" cy="672"/>
              </a:xfrm>
              <a:custGeom>
                <a:avLst/>
                <a:gdLst/>
                <a:ahLst/>
                <a:cxnLst/>
                <a:rect l="l" t="t" r="r" b="b"/>
                <a:pathLst>
                  <a:path w="35407" h="43200" fill="none" extrusionOk="0">
                    <a:moveTo>
                      <a:pt x="13806" y="0"/>
                    </a:moveTo>
                    <a:cubicBezTo>
                      <a:pt x="25736" y="0"/>
                      <a:pt x="35407" y="9670"/>
                      <a:pt x="35407" y="21600"/>
                    </a:cubicBezTo>
                    <a:cubicBezTo>
                      <a:pt x="35407" y="33529"/>
                      <a:pt x="25736" y="43200"/>
                      <a:pt x="13807" y="43200"/>
                    </a:cubicBezTo>
                    <a:cubicBezTo>
                      <a:pt x="8763" y="43200"/>
                      <a:pt x="3878" y="41435"/>
                      <a:pt x="-1" y="38211"/>
                    </a:cubicBezTo>
                  </a:path>
                  <a:path w="35407" h="43200" extrusionOk="0">
                    <a:moveTo>
                      <a:pt x="13806" y="0"/>
                    </a:moveTo>
                    <a:cubicBezTo>
                      <a:pt x="25736" y="0"/>
                      <a:pt x="35407" y="9670"/>
                      <a:pt x="35407" y="21600"/>
                    </a:cubicBezTo>
                    <a:cubicBezTo>
                      <a:pt x="35407" y="33529"/>
                      <a:pt x="25736" y="43200"/>
                      <a:pt x="13807" y="43200"/>
                    </a:cubicBezTo>
                    <a:cubicBezTo>
                      <a:pt x="8763" y="43200"/>
                      <a:pt x="3878" y="41435"/>
                      <a:pt x="-1" y="38211"/>
                    </a:cubicBezTo>
                    <a:lnTo>
                      <a:pt x="13807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291" name="Google Shape;1291;p63"/>
            <p:cNvCxnSpPr/>
            <p:nvPr/>
          </p:nvCxnSpPr>
          <p:spPr>
            <a:xfrm>
              <a:off x="624" y="1632"/>
              <a:ext cx="0" cy="24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92" name="Google Shape;1292;p63"/>
          <p:cNvGrpSpPr/>
          <p:nvPr/>
        </p:nvGrpSpPr>
        <p:grpSpPr>
          <a:xfrm>
            <a:off x="6859588" y="2928938"/>
            <a:ext cx="104775" cy="322262"/>
            <a:chOff x="864" y="1488"/>
            <a:chExt cx="96" cy="336"/>
          </a:xfrm>
        </p:grpSpPr>
        <p:cxnSp>
          <p:nvCxnSpPr>
            <p:cNvPr id="1293" name="Google Shape;1293;p63"/>
            <p:cNvCxnSpPr/>
            <p:nvPr/>
          </p:nvCxnSpPr>
          <p:spPr>
            <a:xfrm>
              <a:off x="888" y="1728"/>
              <a:ext cx="0" cy="9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4" name="Google Shape;1294;p63"/>
            <p:cNvCxnSpPr/>
            <p:nvPr/>
          </p:nvCxnSpPr>
          <p:spPr>
            <a:xfrm>
              <a:off x="888" y="1488"/>
              <a:ext cx="0" cy="9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295" name="Google Shape;1295;p63"/>
            <p:cNvGrpSpPr/>
            <p:nvPr/>
          </p:nvGrpSpPr>
          <p:grpSpPr>
            <a:xfrm>
              <a:off x="864" y="1680"/>
              <a:ext cx="96" cy="48"/>
              <a:chOff x="864" y="1680"/>
              <a:chExt cx="96" cy="48"/>
            </a:xfrm>
          </p:grpSpPr>
          <p:sp>
            <p:nvSpPr>
              <p:cNvPr id="1296" name="Google Shape;1296;p63"/>
              <p:cNvSpPr/>
              <p:nvPr/>
            </p:nvSpPr>
            <p:spPr>
              <a:xfrm>
                <a:off x="864" y="1680"/>
                <a:ext cx="48" cy="48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297" name="Google Shape;1297;p63"/>
              <p:cNvCxnSpPr/>
              <p:nvPr/>
            </p:nvCxnSpPr>
            <p:spPr>
              <a:xfrm>
                <a:off x="912" y="1704"/>
                <a:ext cx="48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98" name="Google Shape;1298;p63"/>
            <p:cNvGrpSpPr/>
            <p:nvPr/>
          </p:nvGrpSpPr>
          <p:grpSpPr>
            <a:xfrm>
              <a:off x="864" y="1584"/>
              <a:ext cx="96" cy="48"/>
              <a:chOff x="864" y="1680"/>
              <a:chExt cx="96" cy="48"/>
            </a:xfrm>
          </p:grpSpPr>
          <p:sp>
            <p:nvSpPr>
              <p:cNvPr id="1299" name="Google Shape;1299;p63"/>
              <p:cNvSpPr/>
              <p:nvPr/>
            </p:nvSpPr>
            <p:spPr>
              <a:xfrm>
                <a:off x="864" y="1680"/>
                <a:ext cx="48" cy="48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300" name="Google Shape;1300;p63"/>
              <p:cNvCxnSpPr/>
              <p:nvPr/>
            </p:nvCxnSpPr>
            <p:spPr>
              <a:xfrm>
                <a:off x="912" y="1704"/>
                <a:ext cx="48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301" name="Google Shape;1301;p63"/>
          <p:cNvGrpSpPr/>
          <p:nvPr/>
        </p:nvGrpSpPr>
        <p:grpSpPr>
          <a:xfrm>
            <a:off x="6470650" y="2914650"/>
            <a:ext cx="411163" cy="152400"/>
            <a:chOff x="3840" y="1713"/>
            <a:chExt cx="410" cy="159"/>
          </a:xfrm>
        </p:grpSpPr>
        <p:sp>
          <p:nvSpPr>
            <p:cNvPr id="1302" name="Google Shape;1302;p63"/>
            <p:cNvSpPr/>
            <p:nvPr/>
          </p:nvSpPr>
          <p:spPr>
            <a:xfrm rot="10800000" flipH="1">
              <a:off x="4116" y="1761"/>
              <a:ext cx="51" cy="54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03" name="Google Shape;1303;p63"/>
            <p:cNvCxnSpPr/>
            <p:nvPr/>
          </p:nvCxnSpPr>
          <p:spPr>
            <a:xfrm>
              <a:off x="3936" y="1797"/>
              <a:ext cx="76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04" name="Google Shape;1304;p63"/>
            <p:cNvGrpSpPr/>
            <p:nvPr/>
          </p:nvGrpSpPr>
          <p:grpSpPr>
            <a:xfrm>
              <a:off x="3840" y="1713"/>
              <a:ext cx="96" cy="159"/>
              <a:chOff x="3744" y="1713"/>
              <a:chExt cx="96" cy="159"/>
            </a:xfrm>
          </p:grpSpPr>
          <p:cxnSp>
            <p:nvCxnSpPr>
              <p:cNvPr id="1305" name="Google Shape;1305;p63"/>
              <p:cNvCxnSpPr/>
              <p:nvPr/>
            </p:nvCxnSpPr>
            <p:spPr>
              <a:xfrm rot="10800000">
                <a:off x="3840" y="1713"/>
                <a:ext cx="0" cy="15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6" name="Google Shape;1306;p63"/>
              <p:cNvCxnSpPr/>
              <p:nvPr/>
            </p:nvCxnSpPr>
            <p:spPr>
              <a:xfrm rot="10800000">
                <a:off x="3792" y="1753"/>
                <a:ext cx="0" cy="7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7" name="Google Shape;1307;p63"/>
              <p:cNvCxnSpPr/>
              <p:nvPr/>
            </p:nvCxnSpPr>
            <p:spPr>
              <a:xfrm rot="10800000">
                <a:off x="3744" y="1753"/>
                <a:ext cx="0" cy="7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308" name="Google Shape;1308;p63"/>
            <p:cNvSpPr/>
            <p:nvPr/>
          </p:nvSpPr>
          <p:spPr>
            <a:xfrm rot="10800000" flipH="1">
              <a:off x="4012" y="1767"/>
              <a:ext cx="51" cy="54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09" name="Google Shape;1309;p63"/>
            <p:cNvCxnSpPr/>
            <p:nvPr/>
          </p:nvCxnSpPr>
          <p:spPr>
            <a:xfrm>
              <a:off x="4174" y="1797"/>
              <a:ext cx="76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0" name="Google Shape;1310;p63"/>
            <p:cNvCxnSpPr/>
            <p:nvPr/>
          </p:nvCxnSpPr>
          <p:spPr>
            <a:xfrm>
              <a:off x="4050" y="1812"/>
              <a:ext cx="78" cy="6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11" name="Google Shape;1311;p63"/>
          <p:cNvGrpSpPr/>
          <p:nvPr/>
        </p:nvGrpSpPr>
        <p:grpSpPr>
          <a:xfrm>
            <a:off x="6859588" y="2286000"/>
            <a:ext cx="104775" cy="322263"/>
            <a:chOff x="864" y="1488"/>
            <a:chExt cx="96" cy="336"/>
          </a:xfrm>
        </p:grpSpPr>
        <p:cxnSp>
          <p:nvCxnSpPr>
            <p:cNvPr id="1312" name="Google Shape;1312;p63"/>
            <p:cNvCxnSpPr/>
            <p:nvPr/>
          </p:nvCxnSpPr>
          <p:spPr>
            <a:xfrm>
              <a:off x="888" y="1728"/>
              <a:ext cx="0" cy="9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3" name="Google Shape;1313;p63"/>
            <p:cNvCxnSpPr/>
            <p:nvPr/>
          </p:nvCxnSpPr>
          <p:spPr>
            <a:xfrm>
              <a:off x="888" y="1488"/>
              <a:ext cx="0" cy="9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14" name="Google Shape;1314;p63"/>
            <p:cNvGrpSpPr/>
            <p:nvPr/>
          </p:nvGrpSpPr>
          <p:grpSpPr>
            <a:xfrm>
              <a:off x="864" y="1680"/>
              <a:ext cx="96" cy="48"/>
              <a:chOff x="864" y="1680"/>
              <a:chExt cx="96" cy="48"/>
            </a:xfrm>
          </p:grpSpPr>
          <p:sp>
            <p:nvSpPr>
              <p:cNvPr id="1315" name="Google Shape;1315;p63"/>
              <p:cNvSpPr/>
              <p:nvPr/>
            </p:nvSpPr>
            <p:spPr>
              <a:xfrm>
                <a:off x="864" y="1680"/>
                <a:ext cx="48" cy="48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316" name="Google Shape;1316;p63"/>
              <p:cNvCxnSpPr/>
              <p:nvPr/>
            </p:nvCxnSpPr>
            <p:spPr>
              <a:xfrm>
                <a:off x="912" y="1704"/>
                <a:ext cx="48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17" name="Google Shape;1317;p63"/>
            <p:cNvGrpSpPr/>
            <p:nvPr/>
          </p:nvGrpSpPr>
          <p:grpSpPr>
            <a:xfrm>
              <a:off x="864" y="1584"/>
              <a:ext cx="96" cy="48"/>
              <a:chOff x="864" y="1680"/>
              <a:chExt cx="96" cy="48"/>
            </a:xfrm>
          </p:grpSpPr>
          <p:sp>
            <p:nvSpPr>
              <p:cNvPr id="1318" name="Google Shape;1318;p63"/>
              <p:cNvSpPr/>
              <p:nvPr/>
            </p:nvSpPr>
            <p:spPr>
              <a:xfrm>
                <a:off x="864" y="1680"/>
                <a:ext cx="48" cy="48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319" name="Google Shape;1319;p63"/>
              <p:cNvCxnSpPr/>
              <p:nvPr/>
            </p:nvCxnSpPr>
            <p:spPr>
              <a:xfrm>
                <a:off x="912" y="1704"/>
                <a:ext cx="48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320" name="Google Shape;1320;p63"/>
          <p:cNvGrpSpPr/>
          <p:nvPr/>
        </p:nvGrpSpPr>
        <p:grpSpPr>
          <a:xfrm>
            <a:off x="6470650" y="2455863"/>
            <a:ext cx="411163" cy="152400"/>
            <a:chOff x="3840" y="1713"/>
            <a:chExt cx="410" cy="159"/>
          </a:xfrm>
        </p:grpSpPr>
        <p:sp>
          <p:nvSpPr>
            <p:cNvPr id="1321" name="Google Shape;1321;p63"/>
            <p:cNvSpPr/>
            <p:nvPr/>
          </p:nvSpPr>
          <p:spPr>
            <a:xfrm rot="10800000" flipH="1">
              <a:off x="4116" y="1761"/>
              <a:ext cx="51" cy="54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22" name="Google Shape;1322;p63"/>
            <p:cNvCxnSpPr/>
            <p:nvPr/>
          </p:nvCxnSpPr>
          <p:spPr>
            <a:xfrm>
              <a:off x="3936" y="1797"/>
              <a:ext cx="76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23" name="Google Shape;1323;p63"/>
            <p:cNvGrpSpPr/>
            <p:nvPr/>
          </p:nvGrpSpPr>
          <p:grpSpPr>
            <a:xfrm>
              <a:off x="3840" y="1713"/>
              <a:ext cx="96" cy="159"/>
              <a:chOff x="3744" y="1713"/>
              <a:chExt cx="96" cy="159"/>
            </a:xfrm>
          </p:grpSpPr>
          <p:cxnSp>
            <p:nvCxnSpPr>
              <p:cNvPr id="1324" name="Google Shape;1324;p63"/>
              <p:cNvCxnSpPr/>
              <p:nvPr/>
            </p:nvCxnSpPr>
            <p:spPr>
              <a:xfrm rot="10800000">
                <a:off x="3840" y="1713"/>
                <a:ext cx="0" cy="15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5" name="Google Shape;1325;p63"/>
              <p:cNvCxnSpPr/>
              <p:nvPr/>
            </p:nvCxnSpPr>
            <p:spPr>
              <a:xfrm rot="10800000">
                <a:off x="3792" y="1753"/>
                <a:ext cx="0" cy="7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6" name="Google Shape;1326;p63"/>
              <p:cNvCxnSpPr/>
              <p:nvPr/>
            </p:nvCxnSpPr>
            <p:spPr>
              <a:xfrm rot="10800000">
                <a:off x="3744" y="1753"/>
                <a:ext cx="0" cy="7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327" name="Google Shape;1327;p63"/>
            <p:cNvSpPr/>
            <p:nvPr/>
          </p:nvSpPr>
          <p:spPr>
            <a:xfrm rot="10800000" flipH="1">
              <a:off x="4012" y="1767"/>
              <a:ext cx="51" cy="54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28" name="Google Shape;1328;p63"/>
            <p:cNvCxnSpPr/>
            <p:nvPr/>
          </p:nvCxnSpPr>
          <p:spPr>
            <a:xfrm>
              <a:off x="4174" y="1797"/>
              <a:ext cx="76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9" name="Google Shape;1329;p63"/>
            <p:cNvCxnSpPr/>
            <p:nvPr/>
          </p:nvCxnSpPr>
          <p:spPr>
            <a:xfrm>
              <a:off x="4050" y="1812"/>
              <a:ext cx="78" cy="6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30" name="Google Shape;1330;p63"/>
          <p:cNvSpPr/>
          <p:nvPr/>
        </p:nvSpPr>
        <p:spPr>
          <a:xfrm>
            <a:off x="6834188" y="3802063"/>
            <a:ext cx="104775" cy="92075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31" name="Google Shape;1331;p63"/>
          <p:cNvGrpSpPr/>
          <p:nvPr/>
        </p:nvGrpSpPr>
        <p:grpSpPr>
          <a:xfrm>
            <a:off x="6832600" y="3571875"/>
            <a:ext cx="106363" cy="230188"/>
            <a:chOff x="575" y="1632"/>
            <a:chExt cx="97" cy="240"/>
          </a:xfrm>
        </p:grpSpPr>
        <p:grpSp>
          <p:nvGrpSpPr>
            <p:cNvPr id="1332" name="Google Shape;1332;p63"/>
            <p:cNvGrpSpPr/>
            <p:nvPr/>
          </p:nvGrpSpPr>
          <p:grpSpPr>
            <a:xfrm>
              <a:off x="575" y="1680"/>
              <a:ext cx="97" cy="144"/>
              <a:chOff x="575" y="1584"/>
              <a:chExt cx="473" cy="1332"/>
            </a:xfrm>
          </p:grpSpPr>
          <p:sp>
            <p:nvSpPr>
              <p:cNvPr id="1333" name="Google Shape;1333;p63"/>
              <p:cNvSpPr/>
              <p:nvPr/>
            </p:nvSpPr>
            <p:spPr>
              <a:xfrm flipH="1">
                <a:off x="575" y="1584"/>
                <a:ext cx="439" cy="672"/>
              </a:xfrm>
              <a:custGeom>
                <a:avLst/>
                <a:gdLst/>
                <a:ahLst/>
                <a:cxnLst/>
                <a:rect l="l" t="t" r="r" b="b"/>
                <a:pathLst>
                  <a:path w="32876" h="43200" fill="none" extrusionOk="0">
                    <a:moveTo>
                      <a:pt x="-1" y="3176"/>
                    </a:moveTo>
                    <a:cubicBezTo>
                      <a:pt x="3394" y="1099"/>
                      <a:pt x="7296" y="-1"/>
                      <a:pt x="11276" y="0"/>
                    </a:cubicBezTo>
                    <a:cubicBezTo>
                      <a:pt x="23205" y="0"/>
                      <a:pt x="32876" y="9670"/>
                      <a:pt x="32876" y="21600"/>
                    </a:cubicBezTo>
                    <a:cubicBezTo>
                      <a:pt x="32876" y="33529"/>
                      <a:pt x="23205" y="43200"/>
                      <a:pt x="11276" y="43200"/>
                    </a:cubicBezTo>
                    <a:cubicBezTo>
                      <a:pt x="10882" y="43200"/>
                      <a:pt x="10488" y="43189"/>
                      <a:pt x="10096" y="43167"/>
                    </a:cubicBezTo>
                  </a:path>
                  <a:path w="32876" h="43200" extrusionOk="0">
                    <a:moveTo>
                      <a:pt x="-1" y="3176"/>
                    </a:moveTo>
                    <a:cubicBezTo>
                      <a:pt x="3394" y="1099"/>
                      <a:pt x="7296" y="-1"/>
                      <a:pt x="11276" y="0"/>
                    </a:cubicBezTo>
                    <a:cubicBezTo>
                      <a:pt x="23205" y="0"/>
                      <a:pt x="32876" y="9670"/>
                      <a:pt x="32876" y="21600"/>
                    </a:cubicBezTo>
                    <a:cubicBezTo>
                      <a:pt x="32876" y="33529"/>
                      <a:pt x="23205" y="43200"/>
                      <a:pt x="11276" y="43200"/>
                    </a:cubicBezTo>
                    <a:cubicBezTo>
                      <a:pt x="10882" y="43200"/>
                      <a:pt x="10488" y="43189"/>
                      <a:pt x="10096" y="43167"/>
                    </a:cubicBezTo>
                    <a:lnTo>
                      <a:pt x="11276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4" name="Google Shape;1334;p63"/>
              <p:cNvSpPr/>
              <p:nvPr/>
            </p:nvSpPr>
            <p:spPr>
              <a:xfrm flipH="1">
                <a:off x="575" y="2244"/>
                <a:ext cx="473" cy="672"/>
              </a:xfrm>
              <a:custGeom>
                <a:avLst/>
                <a:gdLst/>
                <a:ahLst/>
                <a:cxnLst/>
                <a:rect l="l" t="t" r="r" b="b"/>
                <a:pathLst>
                  <a:path w="35407" h="43200" fill="none" extrusionOk="0">
                    <a:moveTo>
                      <a:pt x="13806" y="0"/>
                    </a:moveTo>
                    <a:cubicBezTo>
                      <a:pt x="25736" y="0"/>
                      <a:pt x="35407" y="9670"/>
                      <a:pt x="35407" y="21600"/>
                    </a:cubicBezTo>
                    <a:cubicBezTo>
                      <a:pt x="35407" y="33529"/>
                      <a:pt x="25736" y="43200"/>
                      <a:pt x="13807" y="43200"/>
                    </a:cubicBezTo>
                    <a:cubicBezTo>
                      <a:pt x="8763" y="43200"/>
                      <a:pt x="3878" y="41435"/>
                      <a:pt x="-1" y="38211"/>
                    </a:cubicBezTo>
                  </a:path>
                  <a:path w="35407" h="43200" extrusionOk="0">
                    <a:moveTo>
                      <a:pt x="13806" y="0"/>
                    </a:moveTo>
                    <a:cubicBezTo>
                      <a:pt x="25736" y="0"/>
                      <a:pt x="35407" y="9670"/>
                      <a:pt x="35407" y="21600"/>
                    </a:cubicBezTo>
                    <a:cubicBezTo>
                      <a:pt x="35407" y="33529"/>
                      <a:pt x="25736" y="43200"/>
                      <a:pt x="13807" y="43200"/>
                    </a:cubicBezTo>
                    <a:cubicBezTo>
                      <a:pt x="8763" y="43200"/>
                      <a:pt x="3878" y="41435"/>
                      <a:pt x="-1" y="38211"/>
                    </a:cubicBezTo>
                    <a:lnTo>
                      <a:pt x="13807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335" name="Google Shape;1335;p63"/>
            <p:cNvCxnSpPr/>
            <p:nvPr/>
          </p:nvCxnSpPr>
          <p:spPr>
            <a:xfrm>
              <a:off x="624" y="1632"/>
              <a:ext cx="0" cy="24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36" name="Google Shape;1336;p63"/>
          <p:cNvGrpSpPr/>
          <p:nvPr/>
        </p:nvGrpSpPr>
        <p:grpSpPr>
          <a:xfrm>
            <a:off x="6859588" y="4124325"/>
            <a:ext cx="104775" cy="320675"/>
            <a:chOff x="864" y="1488"/>
            <a:chExt cx="96" cy="336"/>
          </a:xfrm>
        </p:grpSpPr>
        <p:cxnSp>
          <p:nvCxnSpPr>
            <p:cNvPr id="1337" name="Google Shape;1337;p63"/>
            <p:cNvCxnSpPr/>
            <p:nvPr/>
          </p:nvCxnSpPr>
          <p:spPr>
            <a:xfrm>
              <a:off x="888" y="1728"/>
              <a:ext cx="0" cy="96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8" name="Google Shape;1338;p63"/>
            <p:cNvCxnSpPr/>
            <p:nvPr/>
          </p:nvCxnSpPr>
          <p:spPr>
            <a:xfrm>
              <a:off x="888" y="1488"/>
              <a:ext cx="0" cy="96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39" name="Google Shape;1339;p63"/>
            <p:cNvGrpSpPr/>
            <p:nvPr/>
          </p:nvGrpSpPr>
          <p:grpSpPr>
            <a:xfrm>
              <a:off x="864" y="1680"/>
              <a:ext cx="96" cy="48"/>
              <a:chOff x="864" y="1680"/>
              <a:chExt cx="96" cy="48"/>
            </a:xfrm>
          </p:grpSpPr>
          <p:sp>
            <p:nvSpPr>
              <p:cNvPr id="1340" name="Google Shape;1340;p63"/>
              <p:cNvSpPr/>
              <p:nvPr/>
            </p:nvSpPr>
            <p:spPr>
              <a:xfrm>
                <a:off x="864" y="1680"/>
                <a:ext cx="48" cy="48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341" name="Google Shape;1341;p63"/>
              <p:cNvCxnSpPr/>
              <p:nvPr/>
            </p:nvCxnSpPr>
            <p:spPr>
              <a:xfrm>
                <a:off x="912" y="1704"/>
                <a:ext cx="48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42" name="Google Shape;1342;p63"/>
            <p:cNvGrpSpPr/>
            <p:nvPr/>
          </p:nvGrpSpPr>
          <p:grpSpPr>
            <a:xfrm>
              <a:off x="864" y="1584"/>
              <a:ext cx="96" cy="48"/>
              <a:chOff x="864" y="1680"/>
              <a:chExt cx="96" cy="48"/>
            </a:xfrm>
          </p:grpSpPr>
          <p:sp>
            <p:nvSpPr>
              <p:cNvPr id="1343" name="Google Shape;1343;p63"/>
              <p:cNvSpPr/>
              <p:nvPr/>
            </p:nvSpPr>
            <p:spPr>
              <a:xfrm>
                <a:off x="864" y="1680"/>
                <a:ext cx="48" cy="48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344" name="Google Shape;1344;p63"/>
              <p:cNvCxnSpPr/>
              <p:nvPr/>
            </p:nvCxnSpPr>
            <p:spPr>
              <a:xfrm>
                <a:off x="912" y="1704"/>
                <a:ext cx="48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345" name="Google Shape;1345;p63"/>
          <p:cNvGrpSpPr/>
          <p:nvPr/>
        </p:nvGrpSpPr>
        <p:grpSpPr>
          <a:xfrm>
            <a:off x="6470650" y="4110038"/>
            <a:ext cx="411163" cy="150812"/>
            <a:chOff x="3840" y="1713"/>
            <a:chExt cx="410" cy="159"/>
          </a:xfrm>
        </p:grpSpPr>
        <p:sp>
          <p:nvSpPr>
            <p:cNvPr id="1346" name="Google Shape;1346;p63"/>
            <p:cNvSpPr/>
            <p:nvPr/>
          </p:nvSpPr>
          <p:spPr>
            <a:xfrm rot="10800000" flipH="1">
              <a:off x="4116" y="1761"/>
              <a:ext cx="51" cy="54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47" name="Google Shape;1347;p63"/>
            <p:cNvCxnSpPr/>
            <p:nvPr/>
          </p:nvCxnSpPr>
          <p:spPr>
            <a:xfrm>
              <a:off x="3936" y="1797"/>
              <a:ext cx="76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48" name="Google Shape;1348;p63"/>
            <p:cNvGrpSpPr/>
            <p:nvPr/>
          </p:nvGrpSpPr>
          <p:grpSpPr>
            <a:xfrm>
              <a:off x="3840" y="1713"/>
              <a:ext cx="96" cy="159"/>
              <a:chOff x="3744" y="1713"/>
              <a:chExt cx="96" cy="159"/>
            </a:xfrm>
          </p:grpSpPr>
          <p:cxnSp>
            <p:nvCxnSpPr>
              <p:cNvPr id="1349" name="Google Shape;1349;p63"/>
              <p:cNvCxnSpPr/>
              <p:nvPr/>
            </p:nvCxnSpPr>
            <p:spPr>
              <a:xfrm rot="10800000">
                <a:off x="3840" y="1713"/>
                <a:ext cx="0" cy="15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0" name="Google Shape;1350;p63"/>
              <p:cNvCxnSpPr/>
              <p:nvPr/>
            </p:nvCxnSpPr>
            <p:spPr>
              <a:xfrm rot="10800000">
                <a:off x="3792" y="1753"/>
                <a:ext cx="0" cy="7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1" name="Google Shape;1351;p63"/>
              <p:cNvCxnSpPr/>
              <p:nvPr/>
            </p:nvCxnSpPr>
            <p:spPr>
              <a:xfrm rot="10800000">
                <a:off x="3744" y="1753"/>
                <a:ext cx="0" cy="7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352" name="Google Shape;1352;p63"/>
            <p:cNvSpPr/>
            <p:nvPr/>
          </p:nvSpPr>
          <p:spPr>
            <a:xfrm rot="10800000" flipH="1">
              <a:off x="4012" y="1767"/>
              <a:ext cx="51" cy="54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53" name="Google Shape;1353;p63"/>
            <p:cNvCxnSpPr/>
            <p:nvPr/>
          </p:nvCxnSpPr>
          <p:spPr>
            <a:xfrm>
              <a:off x="4174" y="1797"/>
              <a:ext cx="76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4" name="Google Shape;1354;p63"/>
            <p:cNvCxnSpPr/>
            <p:nvPr/>
          </p:nvCxnSpPr>
          <p:spPr>
            <a:xfrm>
              <a:off x="4050" y="1812"/>
              <a:ext cx="78" cy="6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55" name="Google Shape;1355;p63"/>
          <p:cNvGrpSpPr/>
          <p:nvPr/>
        </p:nvGrpSpPr>
        <p:grpSpPr>
          <a:xfrm>
            <a:off x="6859588" y="3251200"/>
            <a:ext cx="104775" cy="320675"/>
            <a:chOff x="864" y="1488"/>
            <a:chExt cx="96" cy="336"/>
          </a:xfrm>
        </p:grpSpPr>
        <p:cxnSp>
          <p:nvCxnSpPr>
            <p:cNvPr id="1356" name="Google Shape;1356;p63"/>
            <p:cNvCxnSpPr/>
            <p:nvPr/>
          </p:nvCxnSpPr>
          <p:spPr>
            <a:xfrm>
              <a:off x="888" y="1728"/>
              <a:ext cx="0" cy="96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7" name="Google Shape;1357;p63"/>
            <p:cNvCxnSpPr/>
            <p:nvPr/>
          </p:nvCxnSpPr>
          <p:spPr>
            <a:xfrm>
              <a:off x="888" y="1488"/>
              <a:ext cx="0" cy="96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58" name="Google Shape;1358;p63"/>
            <p:cNvGrpSpPr/>
            <p:nvPr/>
          </p:nvGrpSpPr>
          <p:grpSpPr>
            <a:xfrm>
              <a:off x="864" y="1680"/>
              <a:ext cx="96" cy="48"/>
              <a:chOff x="864" y="1680"/>
              <a:chExt cx="96" cy="48"/>
            </a:xfrm>
          </p:grpSpPr>
          <p:sp>
            <p:nvSpPr>
              <p:cNvPr id="1359" name="Google Shape;1359;p63"/>
              <p:cNvSpPr/>
              <p:nvPr/>
            </p:nvSpPr>
            <p:spPr>
              <a:xfrm>
                <a:off x="864" y="1680"/>
                <a:ext cx="48" cy="48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360" name="Google Shape;1360;p63"/>
              <p:cNvCxnSpPr/>
              <p:nvPr/>
            </p:nvCxnSpPr>
            <p:spPr>
              <a:xfrm>
                <a:off x="912" y="1704"/>
                <a:ext cx="48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61" name="Google Shape;1361;p63"/>
            <p:cNvGrpSpPr/>
            <p:nvPr/>
          </p:nvGrpSpPr>
          <p:grpSpPr>
            <a:xfrm>
              <a:off x="864" y="1584"/>
              <a:ext cx="96" cy="48"/>
              <a:chOff x="864" y="1680"/>
              <a:chExt cx="96" cy="48"/>
            </a:xfrm>
          </p:grpSpPr>
          <p:sp>
            <p:nvSpPr>
              <p:cNvPr id="1362" name="Google Shape;1362;p63"/>
              <p:cNvSpPr/>
              <p:nvPr/>
            </p:nvSpPr>
            <p:spPr>
              <a:xfrm>
                <a:off x="864" y="1680"/>
                <a:ext cx="48" cy="48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363" name="Google Shape;1363;p63"/>
              <p:cNvCxnSpPr/>
              <p:nvPr/>
            </p:nvCxnSpPr>
            <p:spPr>
              <a:xfrm>
                <a:off x="912" y="1704"/>
                <a:ext cx="48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364" name="Google Shape;1364;p63"/>
          <p:cNvGrpSpPr/>
          <p:nvPr/>
        </p:nvGrpSpPr>
        <p:grpSpPr>
          <a:xfrm>
            <a:off x="6470650" y="3421063"/>
            <a:ext cx="411163" cy="150812"/>
            <a:chOff x="3840" y="1713"/>
            <a:chExt cx="410" cy="159"/>
          </a:xfrm>
        </p:grpSpPr>
        <p:sp>
          <p:nvSpPr>
            <p:cNvPr id="1365" name="Google Shape;1365;p63"/>
            <p:cNvSpPr/>
            <p:nvPr/>
          </p:nvSpPr>
          <p:spPr>
            <a:xfrm rot="10800000" flipH="1">
              <a:off x="4116" y="1761"/>
              <a:ext cx="51" cy="54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66" name="Google Shape;1366;p63"/>
            <p:cNvCxnSpPr/>
            <p:nvPr/>
          </p:nvCxnSpPr>
          <p:spPr>
            <a:xfrm>
              <a:off x="3936" y="1797"/>
              <a:ext cx="76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7" name="Google Shape;1367;p63"/>
            <p:cNvGrpSpPr/>
            <p:nvPr/>
          </p:nvGrpSpPr>
          <p:grpSpPr>
            <a:xfrm>
              <a:off x="3840" y="1713"/>
              <a:ext cx="96" cy="159"/>
              <a:chOff x="3744" y="1713"/>
              <a:chExt cx="96" cy="159"/>
            </a:xfrm>
          </p:grpSpPr>
          <p:cxnSp>
            <p:nvCxnSpPr>
              <p:cNvPr id="1368" name="Google Shape;1368;p63"/>
              <p:cNvCxnSpPr/>
              <p:nvPr/>
            </p:nvCxnSpPr>
            <p:spPr>
              <a:xfrm rot="10800000">
                <a:off x="3840" y="1713"/>
                <a:ext cx="0" cy="15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69" name="Google Shape;1369;p63"/>
              <p:cNvCxnSpPr/>
              <p:nvPr/>
            </p:nvCxnSpPr>
            <p:spPr>
              <a:xfrm rot="10800000">
                <a:off x="3792" y="1753"/>
                <a:ext cx="0" cy="7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70" name="Google Shape;1370;p63"/>
              <p:cNvCxnSpPr/>
              <p:nvPr/>
            </p:nvCxnSpPr>
            <p:spPr>
              <a:xfrm rot="10800000">
                <a:off x="3744" y="1753"/>
                <a:ext cx="0" cy="7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371" name="Google Shape;1371;p63"/>
            <p:cNvSpPr/>
            <p:nvPr/>
          </p:nvSpPr>
          <p:spPr>
            <a:xfrm rot="10800000" flipH="1">
              <a:off x="4012" y="1767"/>
              <a:ext cx="51" cy="54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72" name="Google Shape;1372;p63"/>
            <p:cNvCxnSpPr/>
            <p:nvPr/>
          </p:nvCxnSpPr>
          <p:spPr>
            <a:xfrm>
              <a:off x="4174" y="1797"/>
              <a:ext cx="76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3" name="Google Shape;1373;p63"/>
            <p:cNvCxnSpPr/>
            <p:nvPr/>
          </p:nvCxnSpPr>
          <p:spPr>
            <a:xfrm>
              <a:off x="4050" y="1812"/>
              <a:ext cx="78" cy="6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74" name="Google Shape;1374;p63"/>
          <p:cNvGrpSpPr/>
          <p:nvPr/>
        </p:nvGrpSpPr>
        <p:grpSpPr>
          <a:xfrm>
            <a:off x="6829425" y="3894138"/>
            <a:ext cx="104775" cy="230187"/>
            <a:chOff x="575" y="1632"/>
            <a:chExt cx="97" cy="240"/>
          </a:xfrm>
        </p:grpSpPr>
        <p:grpSp>
          <p:nvGrpSpPr>
            <p:cNvPr id="1375" name="Google Shape;1375;p63"/>
            <p:cNvGrpSpPr/>
            <p:nvPr/>
          </p:nvGrpSpPr>
          <p:grpSpPr>
            <a:xfrm>
              <a:off x="575" y="1680"/>
              <a:ext cx="97" cy="144"/>
              <a:chOff x="575" y="1584"/>
              <a:chExt cx="473" cy="1332"/>
            </a:xfrm>
          </p:grpSpPr>
          <p:sp>
            <p:nvSpPr>
              <p:cNvPr id="1376" name="Google Shape;1376;p63"/>
              <p:cNvSpPr/>
              <p:nvPr/>
            </p:nvSpPr>
            <p:spPr>
              <a:xfrm flipH="1">
                <a:off x="575" y="1584"/>
                <a:ext cx="439" cy="672"/>
              </a:xfrm>
              <a:custGeom>
                <a:avLst/>
                <a:gdLst/>
                <a:ahLst/>
                <a:cxnLst/>
                <a:rect l="l" t="t" r="r" b="b"/>
                <a:pathLst>
                  <a:path w="32876" h="43200" fill="none" extrusionOk="0">
                    <a:moveTo>
                      <a:pt x="-1" y="3176"/>
                    </a:moveTo>
                    <a:cubicBezTo>
                      <a:pt x="3394" y="1099"/>
                      <a:pt x="7296" y="-1"/>
                      <a:pt x="11276" y="0"/>
                    </a:cubicBezTo>
                    <a:cubicBezTo>
                      <a:pt x="23205" y="0"/>
                      <a:pt x="32876" y="9670"/>
                      <a:pt x="32876" y="21600"/>
                    </a:cubicBezTo>
                    <a:cubicBezTo>
                      <a:pt x="32876" y="33529"/>
                      <a:pt x="23205" y="43200"/>
                      <a:pt x="11276" y="43200"/>
                    </a:cubicBezTo>
                    <a:cubicBezTo>
                      <a:pt x="10882" y="43200"/>
                      <a:pt x="10488" y="43189"/>
                      <a:pt x="10096" y="43167"/>
                    </a:cubicBezTo>
                  </a:path>
                  <a:path w="32876" h="43200" extrusionOk="0">
                    <a:moveTo>
                      <a:pt x="-1" y="3176"/>
                    </a:moveTo>
                    <a:cubicBezTo>
                      <a:pt x="3394" y="1099"/>
                      <a:pt x="7296" y="-1"/>
                      <a:pt x="11276" y="0"/>
                    </a:cubicBezTo>
                    <a:cubicBezTo>
                      <a:pt x="23205" y="0"/>
                      <a:pt x="32876" y="9670"/>
                      <a:pt x="32876" y="21600"/>
                    </a:cubicBezTo>
                    <a:cubicBezTo>
                      <a:pt x="32876" y="33529"/>
                      <a:pt x="23205" y="43200"/>
                      <a:pt x="11276" y="43200"/>
                    </a:cubicBezTo>
                    <a:cubicBezTo>
                      <a:pt x="10882" y="43200"/>
                      <a:pt x="10488" y="43189"/>
                      <a:pt x="10096" y="43167"/>
                    </a:cubicBezTo>
                    <a:lnTo>
                      <a:pt x="11276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7" name="Google Shape;1377;p63"/>
              <p:cNvSpPr/>
              <p:nvPr/>
            </p:nvSpPr>
            <p:spPr>
              <a:xfrm flipH="1">
                <a:off x="575" y="2244"/>
                <a:ext cx="473" cy="672"/>
              </a:xfrm>
              <a:custGeom>
                <a:avLst/>
                <a:gdLst/>
                <a:ahLst/>
                <a:cxnLst/>
                <a:rect l="l" t="t" r="r" b="b"/>
                <a:pathLst>
                  <a:path w="35407" h="43200" fill="none" extrusionOk="0">
                    <a:moveTo>
                      <a:pt x="13806" y="0"/>
                    </a:moveTo>
                    <a:cubicBezTo>
                      <a:pt x="25736" y="0"/>
                      <a:pt x="35407" y="9670"/>
                      <a:pt x="35407" y="21600"/>
                    </a:cubicBezTo>
                    <a:cubicBezTo>
                      <a:pt x="35407" y="33529"/>
                      <a:pt x="25736" y="43200"/>
                      <a:pt x="13807" y="43200"/>
                    </a:cubicBezTo>
                    <a:cubicBezTo>
                      <a:pt x="8763" y="43200"/>
                      <a:pt x="3878" y="41435"/>
                      <a:pt x="-1" y="38211"/>
                    </a:cubicBezTo>
                  </a:path>
                  <a:path w="35407" h="43200" extrusionOk="0">
                    <a:moveTo>
                      <a:pt x="13806" y="0"/>
                    </a:moveTo>
                    <a:cubicBezTo>
                      <a:pt x="25736" y="0"/>
                      <a:pt x="35407" y="9670"/>
                      <a:pt x="35407" y="21600"/>
                    </a:cubicBezTo>
                    <a:cubicBezTo>
                      <a:pt x="35407" y="33529"/>
                      <a:pt x="25736" y="43200"/>
                      <a:pt x="13807" y="43200"/>
                    </a:cubicBezTo>
                    <a:cubicBezTo>
                      <a:pt x="8763" y="43200"/>
                      <a:pt x="3878" y="41435"/>
                      <a:pt x="-1" y="38211"/>
                    </a:cubicBezTo>
                    <a:lnTo>
                      <a:pt x="13807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378" name="Google Shape;1378;p63"/>
            <p:cNvCxnSpPr/>
            <p:nvPr/>
          </p:nvCxnSpPr>
          <p:spPr>
            <a:xfrm>
              <a:off x="624" y="1632"/>
              <a:ext cx="0" cy="24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79" name="Google Shape;1379;p63"/>
          <p:cNvGrpSpPr/>
          <p:nvPr/>
        </p:nvGrpSpPr>
        <p:grpSpPr>
          <a:xfrm>
            <a:off x="7339013" y="4445000"/>
            <a:ext cx="463550" cy="965200"/>
            <a:chOff x="4150" y="960"/>
            <a:chExt cx="493" cy="1008"/>
          </a:xfrm>
        </p:grpSpPr>
        <p:sp>
          <p:nvSpPr>
            <p:cNvPr id="1380" name="Google Shape;1380;p63"/>
            <p:cNvSpPr/>
            <p:nvPr/>
          </p:nvSpPr>
          <p:spPr>
            <a:xfrm>
              <a:off x="4513" y="1536"/>
              <a:ext cx="104" cy="96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81" name="Google Shape;1381;p63"/>
            <p:cNvGrpSpPr/>
            <p:nvPr/>
          </p:nvGrpSpPr>
          <p:grpSpPr>
            <a:xfrm>
              <a:off x="4512" y="1296"/>
              <a:ext cx="105" cy="240"/>
              <a:chOff x="575" y="1632"/>
              <a:chExt cx="97" cy="240"/>
            </a:xfrm>
          </p:grpSpPr>
          <p:grpSp>
            <p:nvGrpSpPr>
              <p:cNvPr id="1382" name="Google Shape;1382;p63"/>
              <p:cNvGrpSpPr/>
              <p:nvPr/>
            </p:nvGrpSpPr>
            <p:grpSpPr>
              <a:xfrm>
                <a:off x="575" y="1680"/>
                <a:ext cx="97" cy="144"/>
                <a:chOff x="575" y="1584"/>
                <a:chExt cx="473" cy="1332"/>
              </a:xfrm>
            </p:grpSpPr>
            <p:sp>
              <p:nvSpPr>
                <p:cNvPr id="1383" name="Google Shape;1383;p63"/>
                <p:cNvSpPr/>
                <p:nvPr/>
              </p:nvSpPr>
              <p:spPr>
                <a:xfrm flipH="1">
                  <a:off x="575" y="1584"/>
                  <a:ext cx="439" cy="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76" h="43200" fill="none" extrusionOk="0">
                      <a:moveTo>
                        <a:pt x="-1" y="3176"/>
                      </a:moveTo>
                      <a:cubicBezTo>
                        <a:pt x="3394" y="1099"/>
                        <a:pt x="7296" y="-1"/>
                        <a:pt x="11276" y="0"/>
                      </a:cubicBezTo>
                      <a:cubicBezTo>
                        <a:pt x="23205" y="0"/>
                        <a:pt x="32876" y="9670"/>
                        <a:pt x="32876" y="21600"/>
                      </a:cubicBezTo>
                      <a:cubicBezTo>
                        <a:pt x="32876" y="33529"/>
                        <a:pt x="23205" y="43200"/>
                        <a:pt x="11276" y="43200"/>
                      </a:cubicBezTo>
                      <a:cubicBezTo>
                        <a:pt x="10882" y="43200"/>
                        <a:pt x="10488" y="43189"/>
                        <a:pt x="10096" y="43167"/>
                      </a:cubicBezTo>
                    </a:path>
                    <a:path w="32876" h="43200" extrusionOk="0">
                      <a:moveTo>
                        <a:pt x="-1" y="3176"/>
                      </a:moveTo>
                      <a:cubicBezTo>
                        <a:pt x="3394" y="1099"/>
                        <a:pt x="7296" y="-1"/>
                        <a:pt x="11276" y="0"/>
                      </a:cubicBezTo>
                      <a:cubicBezTo>
                        <a:pt x="23205" y="0"/>
                        <a:pt x="32876" y="9670"/>
                        <a:pt x="32876" y="21600"/>
                      </a:cubicBezTo>
                      <a:cubicBezTo>
                        <a:pt x="32876" y="33529"/>
                        <a:pt x="23205" y="43200"/>
                        <a:pt x="11276" y="43200"/>
                      </a:cubicBezTo>
                      <a:cubicBezTo>
                        <a:pt x="10882" y="43200"/>
                        <a:pt x="10488" y="43189"/>
                        <a:pt x="10096" y="43167"/>
                      </a:cubicBezTo>
                      <a:lnTo>
                        <a:pt x="11276" y="2160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4" name="Google Shape;1384;p63"/>
                <p:cNvSpPr/>
                <p:nvPr/>
              </p:nvSpPr>
              <p:spPr>
                <a:xfrm flipH="1">
                  <a:off x="575" y="2244"/>
                  <a:ext cx="473" cy="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07" h="43200" fill="none" extrusionOk="0">
                      <a:moveTo>
                        <a:pt x="13806" y="0"/>
                      </a:moveTo>
                      <a:cubicBezTo>
                        <a:pt x="25736" y="0"/>
                        <a:pt x="35407" y="9670"/>
                        <a:pt x="35407" y="21600"/>
                      </a:cubicBezTo>
                      <a:cubicBezTo>
                        <a:pt x="35407" y="33529"/>
                        <a:pt x="25736" y="43200"/>
                        <a:pt x="13807" y="43200"/>
                      </a:cubicBezTo>
                      <a:cubicBezTo>
                        <a:pt x="8763" y="43200"/>
                        <a:pt x="3878" y="41435"/>
                        <a:pt x="-1" y="38211"/>
                      </a:cubicBezTo>
                    </a:path>
                    <a:path w="35407" h="43200" extrusionOk="0">
                      <a:moveTo>
                        <a:pt x="13806" y="0"/>
                      </a:moveTo>
                      <a:cubicBezTo>
                        <a:pt x="25736" y="0"/>
                        <a:pt x="35407" y="9670"/>
                        <a:pt x="35407" y="21600"/>
                      </a:cubicBezTo>
                      <a:cubicBezTo>
                        <a:pt x="35407" y="33529"/>
                        <a:pt x="25736" y="43200"/>
                        <a:pt x="13807" y="43200"/>
                      </a:cubicBezTo>
                      <a:cubicBezTo>
                        <a:pt x="8763" y="43200"/>
                        <a:pt x="3878" y="41435"/>
                        <a:pt x="-1" y="38211"/>
                      </a:cubicBezTo>
                      <a:lnTo>
                        <a:pt x="13807" y="2160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1385" name="Google Shape;1385;p63"/>
              <p:cNvCxnSpPr/>
              <p:nvPr/>
            </p:nvCxnSpPr>
            <p:spPr>
              <a:xfrm>
                <a:off x="624" y="1632"/>
                <a:ext cx="0" cy="24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86" name="Google Shape;1386;p63"/>
            <p:cNvGrpSpPr/>
            <p:nvPr/>
          </p:nvGrpSpPr>
          <p:grpSpPr>
            <a:xfrm>
              <a:off x="4539" y="1632"/>
              <a:ext cx="104" cy="336"/>
              <a:chOff x="864" y="1488"/>
              <a:chExt cx="96" cy="336"/>
            </a:xfrm>
          </p:grpSpPr>
          <p:cxnSp>
            <p:nvCxnSpPr>
              <p:cNvPr id="1387" name="Google Shape;1387;p63"/>
              <p:cNvCxnSpPr/>
              <p:nvPr/>
            </p:nvCxnSpPr>
            <p:spPr>
              <a:xfrm>
                <a:off x="888" y="1728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8" name="Google Shape;1388;p63"/>
              <p:cNvCxnSpPr/>
              <p:nvPr/>
            </p:nvCxnSpPr>
            <p:spPr>
              <a:xfrm>
                <a:off x="888" y="1488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389" name="Google Shape;1389;p63"/>
              <p:cNvGrpSpPr/>
              <p:nvPr/>
            </p:nvGrpSpPr>
            <p:grpSpPr>
              <a:xfrm>
                <a:off x="864" y="1680"/>
                <a:ext cx="96" cy="48"/>
                <a:chOff x="864" y="1680"/>
                <a:chExt cx="96" cy="48"/>
              </a:xfrm>
            </p:grpSpPr>
            <p:sp>
              <p:nvSpPr>
                <p:cNvPr id="1390" name="Google Shape;1390;p63"/>
                <p:cNvSpPr/>
                <p:nvPr/>
              </p:nvSpPr>
              <p:spPr>
                <a:xfrm>
                  <a:off x="864" y="1680"/>
                  <a:ext cx="48" cy="48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391" name="Google Shape;1391;p63"/>
                <p:cNvCxnSpPr/>
                <p:nvPr/>
              </p:nvCxnSpPr>
              <p:spPr>
                <a:xfrm>
                  <a:off x="912" y="1704"/>
                  <a:ext cx="48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392" name="Google Shape;1392;p63"/>
              <p:cNvGrpSpPr/>
              <p:nvPr/>
            </p:nvGrpSpPr>
            <p:grpSpPr>
              <a:xfrm>
                <a:off x="864" y="1584"/>
                <a:ext cx="96" cy="48"/>
                <a:chOff x="864" y="1680"/>
                <a:chExt cx="96" cy="48"/>
              </a:xfrm>
            </p:grpSpPr>
            <p:sp>
              <p:nvSpPr>
                <p:cNvPr id="1393" name="Google Shape;1393;p63"/>
                <p:cNvSpPr/>
                <p:nvPr/>
              </p:nvSpPr>
              <p:spPr>
                <a:xfrm>
                  <a:off x="864" y="1680"/>
                  <a:ext cx="48" cy="48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394" name="Google Shape;1394;p63"/>
                <p:cNvCxnSpPr/>
                <p:nvPr/>
              </p:nvCxnSpPr>
              <p:spPr>
                <a:xfrm>
                  <a:off x="912" y="1704"/>
                  <a:ext cx="48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395" name="Google Shape;1395;p63"/>
            <p:cNvGrpSpPr/>
            <p:nvPr/>
          </p:nvGrpSpPr>
          <p:grpSpPr>
            <a:xfrm>
              <a:off x="4150" y="1617"/>
              <a:ext cx="410" cy="159"/>
              <a:chOff x="3840" y="1713"/>
              <a:chExt cx="410" cy="159"/>
            </a:xfrm>
          </p:grpSpPr>
          <p:sp>
            <p:nvSpPr>
              <p:cNvPr id="1396" name="Google Shape;1396;p63"/>
              <p:cNvSpPr/>
              <p:nvPr/>
            </p:nvSpPr>
            <p:spPr>
              <a:xfrm rot="10800000" flipH="1">
                <a:off x="4116" y="1761"/>
                <a:ext cx="51" cy="54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397" name="Google Shape;1397;p63"/>
              <p:cNvCxnSpPr/>
              <p:nvPr/>
            </p:nvCxnSpPr>
            <p:spPr>
              <a:xfrm>
                <a:off x="3936" y="1797"/>
                <a:ext cx="76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398" name="Google Shape;1398;p63"/>
              <p:cNvGrpSpPr/>
              <p:nvPr/>
            </p:nvGrpSpPr>
            <p:grpSpPr>
              <a:xfrm>
                <a:off x="3840" y="1713"/>
                <a:ext cx="96" cy="159"/>
                <a:chOff x="3744" y="1713"/>
                <a:chExt cx="96" cy="159"/>
              </a:xfrm>
            </p:grpSpPr>
            <p:cxnSp>
              <p:nvCxnSpPr>
                <p:cNvPr id="1399" name="Google Shape;1399;p63"/>
                <p:cNvCxnSpPr/>
                <p:nvPr/>
              </p:nvCxnSpPr>
              <p:spPr>
                <a:xfrm rot="10800000">
                  <a:off x="3840" y="1713"/>
                  <a:ext cx="0" cy="15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00" name="Google Shape;1400;p63"/>
                <p:cNvCxnSpPr/>
                <p:nvPr/>
              </p:nvCxnSpPr>
              <p:spPr>
                <a:xfrm rot="10800000">
                  <a:off x="3792" y="1753"/>
                  <a:ext cx="0" cy="7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01" name="Google Shape;1401;p63"/>
                <p:cNvCxnSpPr/>
                <p:nvPr/>
              </p:nvCxnSpPr>
              <p:spPr>
                <a:xfrm rot="10800000">
                  <a:off x="3744" y="1753"/>
                  <a:ext cx="0" cy="7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402" name="Google Shape;1402;p63"/>
              <p:cNvSpPr/>
              <p:nvPr/>
            </p:nvSpPr>
            <p:spPr>
              <a:xfrm rot="10800000" flipH="1">
                <a:off x="4012" y="1767"/>
                <a:ext cx="51" cy="54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403" name="Google Shape;1403;p63"/>
              <p:cNvCxnSpPr/>
              <p:nvPr/>
            </p:nvCxnSpPr>
            <p:spPr>
              <a:xfrm>
                <a:off x="4174" y="1797"/>
                <a:ext cx="76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4" name="Google Shape;1404;p63"/>
              <p:cNvCxnSpPr/>
              <p:nvPr/>
            </p:nvCxnSpPr>
            <p:spPr>
              <a:xfrm>
                <a:off x="4050" y="1812"/>
                <a:ext cx="78" cy="6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05" name="Google Shape;1405;p63"/>
            <p:cNvGrpSpPr/>
            <p:nvPr/>
          </p:nvGrpSpPr>
          <p:grpSpPr>
            <a:xfrm>
              <a:off x="4539" y="960"/>
              <a:ext cx="104" cy="336"/>
              <a:chOff x="864" y="1488"/>
              <a:chExt cx="96" cy="336"/>
            </a:xfrm>
          </p:grpSpPr>
          <p:cxnSp>
            <p:nvCxnSpPr>
              <p:cNvPr id="1406" name="Google Shape;1406;p63"/>
              <p:cNvCxnSpPr/>
              <p:nvPr/>
            </p:nvCxnSpPr>
            <p:spPr>
              <a:xfrm>
                <a:off x="888" y="1728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7" name="Google Shape;1407;p63"/>
              <p:cNvCxnSpPr/>
              <p:nvPr/>
            </p:nvCxnSpPr>
            <p:spPr>
              <a:xfrm>
                <a:off x="888" y="1488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408" name="Google Shape;1408;p63"/>
              <p:cNvGrpSpPr/>
              <p:nvPr/>
            </p:nvGrpSpPr>
            <p:grpSpPr>
              <a:xfrm>
                <a:off x="864" y="1680"/>
                <a:ext cx="96" cy="48"/>
                <a:chOff x="864" y="1680"/>
                <a:chExt cx="96" cy="48"/>
              </a:xfrm>
            </p:grpSpPr>
            <p:sp>
              <p:nvSpPr>
                <p:cNvPr id="1409" name="Google Shape;1409;p63"/>
                <p:cNvSpPr/>
                <p:nvPr/>
              </p:nvSpPr>
              <p:spPr>
                <a:xfrm>
                  <a:off x="864" y="1680"/>
                  <a:ext cx="48" cy="48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410" name="Google Shape;1410;p63"/>
                <p:cNvCxnSpPr/>
                <p:nvPr/>
              </p:nvCxnSpPr>
              <p:spPr>
                <a:xfrm>
                  <a:off x="912" y="1704"/>
                  <a:ext cx="48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411" name="Google Shape;1411;p63"/>
              <p:cNvGrpSpPr/>
              <p:nvPr/>
            </p:nvGrpSpPr>
            <p:grpSpPr>
              <a:xfrm>
                <a:off x="864" y="1584"/>
                <a:ext cx="96" cy="48"/>
                <a:chOff x="864" y="1680"/>
                <a:chExt cx="96" cy="48"/>
              </a:xfrm>
            </p:grpSpPr>
            <p:sp>
              <p:nvSpPr>
                <p:cNvPr id="1412" name="Google Shape;1412;p63"/>
                <p:cNvSpPr/>
                <p:nvPr/>
              </p:nvSpPr>
              <p:spPr>
                <a:xfrm>
                  <a:off x="864" y="1680"/>
                  <a:ext cx="48" cy="48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413" name="Google Shape;1413;p63"/>
                <p:cNvCxnSpPr/>
                <p:nvPr/>
              </p:nvCxnSpPr>
              <p:spPr>
                <a:xfrm>
                  <a:off x="912" y="1704"/>
                  <a:ext cx="48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414" name="Google Shape;1414;p63"/>
            <p:cNvGrpSpPr/>
            <p:nvPr/>
          </p:nvGrpSpPr>
          <p:grpSpPr>
            <a:xfrm>
              <a:off x="4150" y="1137"/>
              <a:ext cx="410" cy="159"/>
              <a:chOff x="3840" y="1713"/>
              <a:chExt cx="410" cy="159"/>
            </a:xfrm>
          </p:grpSpPr>
          <p:sp>
            <p:nvSpPr>
              <p:cNvPr id="1415" name="Google Shape;1415;p63"/>
              <p:cNvSpPr/>
              <p:nvPr/>
            </p:nvSpPr>
            <p:spPr>
              <a:xfrm rot="10800000" flipH="1">
                <a:off x="4116" y="1761"/>
                <a:ext cx="51" cy="54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416" name="Google Shape;1416;p63"/>
              <p:cNvCxnSpPr/>
              <p:nvPr/>
            </p:nvCxnSpPr>
            <p:spPr>
              <a:xfrm>
                <a:off x="3936" y="1797"/>
                <a:ext cx="76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417" name="Google Shape;1417;p63"/>
              <p:cNvGrpSpPr/>
              <p:nvPr/>
            </p:nvGrpSpPr>
            <p:grpSpPr>
              <a:xfrm>
                <a:off x="3840" y="1713"/>
                <a:ext cx="96" cy="159"/>
                <a:chOff x="3744" y="1713"/>
                <a:chExt cx="96" cy="159"/>
              </a:xfrm>
            </p:grpSpPr>
            <p:cxnSp>
              <p:nvCxnSpPr>
                <p:cNvPr id="1418" name="Google Shape;1418;p63"/>
                <p:cNvCxnSpPr/>
                <p:nvPr/>
              </p:nvCxnSpPr>
              <p:spPr>
                <a:xfrm rot="10800000">
                  <a:off x="3840" y="1713"/>
                  <a:ext cx="0" cy="15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19" name="Google Shape;1419;p63"/>
                <p:cNvCxnSpPr/>
                <p:nvPr/>
              </p:nvCxnSpPr>
              <p:spPr>
                <a:xfrm rot="10800000">
                  <a:off x="3792" y="1753"/>
                  <a:ext cx="0" cy="7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20" name="Google Shape;1420;p63"/>
                <p:cNvCxnSpPr/>
                <p:nvPr/>
              </p:nvCxnSpPr>
              <p:spPr>
                <a:xfrm rot="10800000">
                  <a:off x="3744" y="1753"/>
                  <a:ext cx="0" cy="7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421" name="Google Shape;1421;p63"/>
              <p:cNvSpPr/>
              <p:nvPr/>
            </p:nvSpPr>
            <p:spPr>
              <a:xfrm rot="10800000" flipH="1">
                <a:off x="4012" y="1767"/>
                <a:ext cx="51" cy="54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422" name="Google Shape;1422;p63"/>
              <p:cNvCxnSpPr/>
              <p:nvPr/>
            </p:nvCxnSpPr>
            <p:spPr>
              <a:xfrm>
                <a:off x="4174" y="1797"/>
                <a:ext cx="76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3" name="Google Shape;1423;p63"/>
              <p:cNvCxnSpPr/>
              <p:nvPr/>
            </p:nvCxnSpPr>
            <p:spPr>
              <a:xfrm>
                <a:off x="4050" y="1812"/>
                <a:ext cx="78" cy="6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424" name="Google Shape;1424;p63"/>
          <p:cNvGrpSpPr/>
          <p:nvPr/>
        </p:nvGrpSpPr>
        <p:grpSpPr>
          <a:xfrm>
            <a:off x="7315200" y="2286000"/>
            <a:ext cx="493713" cy="965200"/>
            <a:chOff x="5075" y="96"/>
            <a:chExt cx="493" cy="1008"/>
          </a:xfrm>
        </p:grpSpPr>
        <p:sp>
          <p:nvSpPr>
            <p:cNvPr id="1425" name="Google Shape;1425;p63"/>
            <p:cNvSpPr/>
            <p:nvPr/>
          </p:nvSpPr>
          <p:spPr>
            <a:xfrm>
              <a:off x="5438" y="432"/>
              <a:ext cx="104" cy="96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26" name="Google Shape;1426;p63"/>
            <p:cNvGrpSpPr/>
            <p:nvPr/>
          </p:nvGrpSpPr>
          <p:grpSpPr>
            <a:xfrm>
              <a:off x="5433" y="528"/>
              <a:ext cx="105" cy="240"/>
              <a:chOff x="575" y="1632"/>
              <a:chExt cx="97" cy="240"/>
            </a:xfrm>
          </p:grpSpPr>
          <p:grpSp>
            <p:nvGrpSpPr>
              <p:cNvPr id="1427" name="Google Shape;1427;p63"/>
              <p:cNvGrpSpPr/>
              <p:nvPr/>
            </p:nvGrpSpPr>
            <p:grpSpPr>
              <a:xfrm>
                <a:off x="575" y="1680"/>
                <a:ext cx="97" cy="144"/>
                <a:chOff x="575" y="1584"/>
                <a:chExt cx="473" cy="1332"/>
              </a:xfrm>
            </p:grpSpPr>
            <p:sp>
              <p:nvSpPr>
                <p:cNvPr id="1428" name="Google Shape;1428;p63"/>
                <p:cNvSpPr/>
                <p:nvPr/>
              </p:nvSpPr>
              <p:spPr>
                <a:xfrm flipH="1">
                  <a:off x="575" y="1584"/>
                  <a:ext cx="439" cy="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76" h="43200" fill="none" extrusionOk="0">
                      <a:moveTo>
                        <a:pt x="-1" y="3176"/>
                      </a:moveTo>
                      <a:cubicBezTo>
                        <a:pt x="3394" y="1099"/>
                        <a:pt x="7296" y="-1"/>
                        <a:pt x="11276" y="0"/>
                      </a:cubicBezTo>
                      <a:cubicBezTo>
                        <a:pt x="23205" y="0"/>
                        <a:pt x="32876" y="9670"/>
                        <a:pt x="32876" y="21600"/>
                      </a:cubicBezTo>
                      <a:cubicBezTo>
                        <a:pt x="32876" y="33529"/>
                        <a:pt x="23205" y="43200"/>
                        <a:pt x="11276" y="43200"/>
                      </a:cubicBezTo>
                      <a:cubicBezTo>
                        <a:pt x="10882" y="43200"/>
                        <a:pt x="10488" y="43189"/>
                        <a:pt x="10096" y="43167"/>
                      </a:cubicBezTo>
                    </a:path>
                    <a:path w="32876" h="43200" extrusionOk="0">
                      <a:moveTo>
                        <a:pt x="-1" y="3176"/>
                      </a:moveTo>
                      <a:cubicBezTo>
                        <a:pt x="3394" y="1099"/>
                        <a:pt x="7296" y="-1"/>
                        <a:pt x="11276" y="0"/>
                      </a:cubicBezTo>
                      <a:cubicBezTo>
                        <a:pt x="23205" y="0"/>
                        <a:pt x="32876" y="9670"/>
                        <a:pt x="32876" y="21600"/>
                      </a:cubicBezTo>
                      <a:cubicBezTo>
                        <a:pt x="32876" y="33529"/>
                        <a:pt x="23205" y="43200"/>
                        <a:pt x="11276" y="43200"/>
                      </a:cubicBezTo>
                      <a:cubicBezTo>
                        <a:pt x="10882" y="43200"/>
                        <a:pt x="10488" y="43189"/>
                        <a:pt x="10096" y="43167"/>
                      </a:cubicBezTo>
                      <a:lnTo>
                        <a:pt x="11276" y="2160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29" name="Google Shape;1429;p63"/>
                <p:cNvSpPr/>
                <p:nvPr/>
              </p:nvSpPr>
              <p:spPr>
                <a:xfrm flipH="1">
                  <a:off x="575" y="2244"/>
                  <a:ext cx="473" cy="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07" h="43200" fill="none" extrusionOk="0">
                      <a:moveTo>
                        <a:pt x="13806" y="0"/>
                      </a:moveTo>
                      <a:cubicBezTo>
                        <a:pt x="25736" y="0"/>
                        <a:pt x="35407" y="9670"/>
                        <a:pt x="35407" y="21600"/>
                      </a:cubicBezTo>
                      <a:cubicBezTo>
                        <a:pt x="35407" y="33529"/>
                        <a:pt x="25736" y="43200"/>
                        <a:pt x="13807" y="43200"/>
                      </a:cubicBezTo>
                      <a:cubicBezTo>
                        <a:pt x="8763" y="43200"/>
                        <a:pt x="3878" y="41435"/>
                        <a:pt x="-1" y="38211"/>
                      </a:cubicBezTo>
                    </a:path>
                    <a:path w="35407" h="43200" extrusionOk="0">
                      <a:moveTo>
                        <a:pt x="13806" y="0"/>
                      </a:moveTo>
                      <a:cubicBezTo>
                        <a:pt x="25736" y="0"/>
                        <a:pt x="35407" y="9670"/>
                        <a:pt x="35407" y="21600"/>
                      </a:cubicBezTo>
                      <a:cubicBezTo>
                        <a:pt x="35407" y="33529"/>
                        <a:pt x="25736" y="43200"/>
                        <a:pt x="13807" y="43200"/>
                      </a:cubicBezTo>
                      <a:cubicBezTo>
                        <a:pt x="8763" y="43200"/>
                        <a:pt x="3878" y="41435"/>
                        <a:pt x="-1" y="38211"/>
                      </a:cubicBezTo>
                      <a:lnTo>
                        <a:pt x="13807" y="2160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1430" name="Google Shape;1430;p63"/>
              <p:cNvCxnSpPr/>
              <p:nvPr/>
            </p:nvCxnSpPr>
            <p:spPr>
              <a:xfrm>
                <a:off x="624" y="1632"/>
                <a:ext cx="0" cy="24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31" name="Google Shape;1431;p63"/>
            <p:cNvGrpSpPr/>
            <p:nvPr/>
          </p:nvGrpSpPr>
          <p:grpSpPr>
            <a:xfrm>
              <a:off x="5464" y="768"/>
              <a:ext cx="104" cy="336"/>
              <a:chOff x="864" y="1488"/>
              <a:chExt cx="96" cy="336"/>
            </a:xfrm>
          </p:grpSpPr>
          <p:cxnSp>
            <p:nvCxnSpPr>
              <p:cNvPr id="1432" name="Google Shape;1432;p63"/>
              <p:cNvCxnSpPr/>
              <p:nvPr/>
            </p:nvCxnSpPr>
            <p:spPr>
              <a:xfrm>
                <a:off x="888" y="1728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3" name="Google Shape;1433;p63"/>
              <p:cNvCxnSpPr/>
              <p:nvPr/>
            </p:nvCxnSpPr>
            <p:spPr>
              <a:xfrm>
                <a:off x="888" y="1488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434" name="Google Shape;1434;p63"/>
              <p:cNvGrpSpPr/>
              <p:nvPr/>
            </p:nvGrpSpPr>
            <p:grpSpPr>
              <a:xfrm>
                <a:off x="864" y="1680"/>
                <a:ext cx="96" cy="48"/>
                <a:chOff x="864" y="1680"/>
                <a:chExt cx="96" cy="48"/>
              </a:xfrm>
            </p:grpSpPr>
            <p:sp>
              <p:nvSpPr>
                <p:cNvPr id="1435" name="Google Shape;1435;p63"/>
                <p:cNvSpPr/>
                <p:nvPr/>
              </p:nvSpPr>
              <p:spPr>
                <a:xfrm>
                  <a:off x="864" y="1680"/>
                  <a:ext cx="48" cy="48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436" name="Google Shape;1436;p63"/>
                <p:cNvCxnSpPr/>
                <p:nvPr/>
              </p:nvCxnSpPr>
              <p:spPr>
                <a:xfrm>
                  <a:off x="912" y="1704"/>
                  <a:ext cx="48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437" name="Google Shape;1437;p63"/>
              <p:cNvGrpSpPr/>
              <p:nvPr/>
            </p:nvGrpSpPr>
            <p:grpSpPr>
              <a:xfrm>
                <a:off x="864" y="1584"/>
                <a:ext cx="96" cy="48"/>
                <a:chOff x="864" y="1680"/>
                <a:chExt cx="96" cy="48"/>
              </a:xfrm>
            </p:grpSpPr>
            <p:sp>
              <p:nvSpPr>
                <p:cNvPr id="1438" name="Google Shape;1438;p63"/>
                <p:cNvSpPr/>
                <p:nvPr/>
              </p:nvSpPr>
              <p:spPr>
                <a:xfrm>
                  <a:off x="864" y="1680"/>
                  <a:ext cx="48" cy="48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439" name="Google Shape;1439;p63"/>
                <p:cNvCxnSpPr/>
                <p:nvPr/>
              </p:nvCxnSpPr>
              <p:spPr>
                <a:xfrm>
                  <a:off x="912" y="1704"/>
                  <a:ext cx="48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440" name="Google Shape;1440;p63"/>
            <p:cNvGrpSpPr/>
            <p:nvPr/>
          </p:nvGrpSpPr>
          <p:grpSpPr>
            <a:xfrm>
              <a:off x="5075" y="753"/>
              <a:ext cx="410" cy="159"/>
              <a:chOff x="3840" y="1713"/>
              <a:chExt cx="410" cy="159"/>
            </a:xfrm>
          </p:grpSpPr>
          <p:sp>
            <p:nvSpPr>
              <p:cNvPr id="1441" name="Google Shape;1441;p63"/>
              <p:cNvSpPr/>
              <p:nvPr/>
            </p:nvSpPr>
            <p:spPr>
              <a:xfrm rot="10800000" flipH="1">
                <a:off x="4116" y="1761"/>
                <a:ext cx="51" cy="54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442" name="Google Shape;1442;p63"/>
              <p:cNvCxnSpPr/>
              <p:nvPr/>
            </p:nvCxnSpPr>
            <p:spPr>
              <a:xfrm>
                <a:off x="3936" y="1797"/>
                <a:ext cx="76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443" name="Google Shape;1443;p63"/>
              <p:cNvGrpSpPr/>
              <p:nvPr/>
            </p:nvGrpSpPr>
            <p:grpSpPr>
              <a:xfrm>
                <a:off x="3840" y="1713"/>
                <a:ext cx="96" cy="159"/>
                <a:chOff x="3744" y="1713"/>
                <a:chExt cx="96" cy="159"/>
              </a:xfrm>
            </p:grpSpPr>
            <p:cxnSp>
              <p:nvCxnSpPr>
                <p:cNvPr id="1444" name="Google Shape;1444;p63"/>
                <p:cNvCxnSpPr/>
                <p:nvPr/>
              </p:nvCxnSpPr>
              <p:spPr>
                <a:xfrm rot="10800000">
                  <a:off x="3840" y="1713"/>
                  <a:ext cx="0" cy="15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45" name="Google Shape;1445;p63"/>
                <p:cNvCxnSpPr/>
                <p:nvPr/>
              </p:nvCxnSpPr>
              <p:spPr>
                <a:xfrm rot="10800000">
                  <a:off x="3792" y="1753"/>
                  <a:ext cx="0" cy="7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46" name="Google Shape;1446;p63"/>
                <p:cNvCxnSpPr/>
                <p:nvPr/>
              </p:nvCxnSpPr>
              <p:spPr>
                <a:xfrm rot="10800000">
                  <a:off x="3744" y="1753"/>
                  <a:ext cx="0" cy="7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447" name="Google Shape;1447;p63"/>
              <p:cNvSpPr/>
              <p:nvPr/>
            </p:nvSpPr>
            <p:spPr>
              <a:xfrm rot="10800000" flipH="1">
                <a:off x="4012" y="1767"/>
                <a:ext cx="51" cy="54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448" name="Google Shape;1448;p63"/>
              <p:cNvCxnSpPr/>
              <p:nvPr/>
            </p:nvCxnSpPr>
            <p:spPr>
              <a:xfrm>
                <a:off x="4174" y="1797"/>
                <a:ext cx="76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49" name="Google Shape;1449;p63"/>
              <p:cNvCxnSpPr/>
              <p:nvPr/>
            </p:nvCxnSpPr>
            <p:spPr>
              <a:xfrm>
                <a:off x="4050" y="1812"/>
                <a:ext cx="78" cy="6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50" name="Google Shape;1450;p63"/>
            <p:cNvGrpSpPr/>
            <p:nvPr/>
          </p:nvGrpSpPr>
          <p:grpSpPr>
            <a:xfrm>
              <a:off x="5464" y="96"/>
              <a:ext cx="104" cy="336"/>
              <a:chOff x="864" y="1488"/>
              <a:chExt cx="96" cy="336"/>
            </a:xfrm>
          </p:grpSpPr>
          <p:cxnSp>
            <p:nvCxnSpPr>
              <p:cNvPr id="1451" name="Google Shape;1451;p63"/>
              <p:cNvCxnSpPr/>
              <p:nvPr/>
            </p:nvCxnSpPr>
            <p:spPr>
              <a:xfrm>
                <a:off x="888" y="1728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2" name="Google Shape;1452;p63"/>
              <p:cNvCxnSpPr/>
              <p:nvPr/>
            </p:nvCxnSpPr>
            <p:spPr>
              <a:xfrm>
                <a:off x="888" y="1488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453" name="Google Shape;1453;p63"/>
              <p:cNvGrpSpPr/>
              <p:nvPr/>
            </p:nvGrpSpPr>
            <p:grpSpPr>
              <a:xfrm>
                <a:off x="864" y="1680"/>
                <a:ext cx="96" cy="48"/>
                <a:chOff x="864" y="1680"/>
                <a:chExt cx="96" cy="48"/>
              </a:xfrm>
            </p:grpSpPr>
            <p:sp>
              <p:nvSpPr>
                <p:cNvPr id="1454" name="Google Shape;1454;p63"/>
                <p:cNvSpPr/>
                <p:nvPr/>
              </p:nvSpPr>
              <p:spPr>
                <a:xfrm>
                  <a:off x="864" y="1680"/>
                  <a:ext cx="48" cy="48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455" name="Google Shape;1455;p63"/>
                <p:cNvCxnSpPr/>
                <p:nvPr/>
              </p:nvCxnSpPr>
              <p:spPr>
                <a:xfrm>
                  <a:off x="912" y="1704"/>
                  <a:ext cx="48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456" name="Google Shape;1456;p63"/>
              <p:cNvGrpSpPr/>
              <p:nvPr/>
            </p:nvGrpSpPr>
            <p:grpSpPr>
              <a:xfrm>
                <a:off x="864" y="1584"/>
                <a:ext cx="96" cy="48"/>
                <a:chOff x="864" y="1680"/>
                <a:chExt cx="96" cy="48"/>
              </a:xfrm>
            </p:grpSpPr>
            <p:sp>
              <p:nvSpPr>
                <p:cNvPr id="1457" name="Google Shape;1457;p63"/>
                <p:cNvSpPr/>
                <p:nvPr/>
              </p:nvSpPr>
              <p:spPr>
                <a:xfrm>
                  <a:off x="864" y="1680"/>
                  <a:ext cx="48" cy="48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458" name="Google Shape;1458;p63"/>
                <p:cNvCxnSpPr/>
                <p:nvPr/>
              </p:nvCxnSpPr>
              <p:spPr>
                <a:xfrm>
                  <a:off x="912" y="1704"/>
                  <a:ext cx="48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459" name="Google Shape;1459;p63"/>
            <p:cNvGrpSpPr/>
            <p:nvPr/>
          </p:nvGrpSpPr>
          <p:grpSpPr>
            <a:xfrm>
              <a:off x="5075" y="273"/>
              <a:ext cx="410" cy="159"/>
              <a:chOff x="3840" y="1713"/>
              <a:chExt cx="410" cy="159"/>
            </a:xfrm>
          </p:grpSpPr>
          <p:sp>
            <p:nvSpPr>
              <p:cNvPr id="1460" name="Google Shape;1460;p63"/>
              <p:cNvSpPr/>
              <p:nvPr/>
            </p:nvSpPr>
            <p:spPr>
              <a:xfrm rot="10800000" flipH="1">
                <a:off x="4116" y="1761"/>
                <a:ext cx="51" cy="54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461" name="Google Shape;1461;p63"/>
              <p:cNvCxnSpPr/>
              <p:nvPr/>
            </p:nvCxnSpPr>
            <p:spPr>
              <a:xfrm>
                <a:off x="3936" y="1797"/>
                <a:ext cx="76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462" name="Google Shape;1462;p63"/>
              <p:cNvGrpSpPr/>
              <p:nvPr/>
            </p:nvGrpSpPr>
            <p:grpSpPr>
              <a:xfrm>
                <a:off x="3840" y="1713"/>
                <a:ext cx="96" cy="159"/>
                <a:chOff x="3744" y="1713"/>
                <a:chExt cx="96" cy="159"/>
              </a:xfrm>
            </p:grpSpPr>
            <p:cxnSp>
              <p:nvCxnSpPr>
                <p:cNvPr id="1463" name="Google Shape;1463;p63"/>
                <p:cNvCxnSpPr/>
                <p:nvPr/>
              </p:nvCxnSpPr>
              <p:spPr>
                <a:xfrm rot="10800000">
                  <a:off x="3840" y="1713"/>
                  <a:ext cx="0" cy="15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64" name="Google Shape;1464;p63"/>
                <p:cNvCxnSpPr/>
                <p:nvPr/>
              </p:nvCxnSpPr>
              <p:spPr>
                <a:xfrm rot="10800000">
                  <a:off x="3792" y="1753"/>
                  <a:ext cx="0" cy="7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65" name="Google Shape;1465;p63"/>
                <p:cNvCxnSpPr/>
                <p:nvPr/>
              </p:nvCxnSpPr>
              <p:spPr>
                <a:xfrm rot="10800000">
                  <a:off x="3744" y="1753"/>
                  <a:ext cx="0" cy="7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466" name="Google Shape;1466;p63"/>
              <p:cNvSpPr/>
              <p:nvPr/>
            </p:nvSpPr>
            <p:spPr>
              <a:xfrm rot="10800000" flipH="1">
                <a:off x="4012" y="1767"/>
                <a:ext cx="51" cy="54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467" name="Google Shape;1467;p63"/>
              <p:cNvCxnSpPr/>
              <p:nvPr/>
            </p:nvCxnSpPr>
            <p:spPr>
              <a:xfrm>
                <a:off x="4174" y="1797"/>
                <a:ext cx="76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8" name="Google Shape;1468;p63"/>
              <p:cNvCxnSpPr/>
              <p:nvPr/>
            </p:nvCxnSpPr>
            <p:spPr>
              <a:xfrm>
                <a:off x="4050" y="1812"/>
                <a:ext cx="78" cy="6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469" name="Google Shape;1469;p63"/>
          <p:cNvSpPr/>
          <p:nvPr/>
        </p:nvSpPr>
        <p:spPr>
          <a:xfrm>
            <a:off x="7677150" y="3802063"/>
            <a:ext cx="106363" cy="920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0" name="Google Shape;1470;p63"/>
          <p:cNvGrpSpPr/>
          <p:nvPr/>
        </p:nvGrpSpPr>
        <p:grpSpPr>
          <a:xfrm>
            <a:off x="7677150" y="3571875"/>
            <a:ext cx="106363" cy="230188"/>
            <a:chOff x="575" y="1632"/>
            <a:chExt cx="97" cy="240"/>
          </a:xfrm>
        </p:grpSpPr>
        <p:grpSp>
          <p:nvGrpSpPr>
            <p:cNvPr id="1471" name="Google Shape;1471;p63"/>
            <p:cNvGrpSpPr/>
            <p:nvPr/>
          </p:nvGrpSpPr>
          <p:grpSpPr>
            <a:xfrm>
              <a:off x="575" y="1680"/>
              <a:ext cx="97" cy="144"/>
              <a:chOff x="575" y="1584"/>
              <a:chExt cx="473" cy="1332"/>
            </a:xfrm>
          </p:grpSpPr>
          <p:sp>
            <p:nvSpPr>
              <p:cNvPr id="1472" name="Google Shape;1472;p63"/>
              <p:cNvSpPr/>
              <p:nvPr/>
            </p:nvSpPr>
            <p:spPr>
              <a:xfrm flipH="1">
                <a:off x="575" y="1584"/>
                <a:ext cx="439" cy="672"/>
              </a:xfrm>
              <a:custGeom>
                <a:avLst/>
                <a:gdLst/>
                <a:ahLst/>
                <a:cxnLst/>
                <a:rect l="l" t="t" r="r" b="b"/>
                <a:pathLst>
                  <a:path w="32876" h="43200" fill="none" extrusionOk="0">
                    <a:moveTo>
                      <a:pt x="-1" y="3176"/>
                    </a:moveTo>
                    <a:cubicBezTo>
                      <a:pt x="3394" y="1099"/>
                      <a:pt x="7296" y="-1"/>
                      <a:pt x="11276" y="0"/>
                    </a:cubicBezTo>
                    <a:cubicBezTo>
                      <a:pt x="23205" y="0"/>
                      <a:pt x="32876" y="9670"/>
                      <a:pt x="32876" y="21600"/>
                    </a:cubicBezTo>
                    <a:cubicBezTo>
                      <a:pt x="32876" y="33529"/>
                      <a:pt x="23205" y="43200"/>
                      <a:pt x="11276" y="43200"/>
                    </a:cubicBezTo>
                    <a:cubicBezTo>
                      <a:pt x="10882" y="43200"/>
                      <a:pt x="10488" y="43189"/>
                      <a:pt x="10096" y="43167"/>
                    </a:cubicBezTo>
                  </a:path>
                  <a:path w="32876" h="43200" extrusionOk="0">
                    <a:moveTo>
                      <a:pt x="-1" y="3176"/>
                    </a:moveTo>
                    <a:cubicBezTo>
                      <a:pt x="3394" y="1099"/>
                      <a:pt x="7296" y="-1"/>
                      <a:pt x="11276" y="0"/>
                    </a:cubicBezTo>
                    <a:cubicBezTo>
                      <a:pt x="23205" y="0"/>
                      <a:pt x="32876" y="9670"/>
                      <a:pt x="32876" y="21600"/>
                    </a:cubicBezTo>
                    <a:cubicBezTo>
                      <a:pt x="32876" y="33529"/>
                      <a:pt x="23205" y="43200"/>
                      <a:pt x="11276" y="43200"/>
                    </a:cubicBezTo>
                    <a:cubicBezTo>
                      <a:pt x="10882" y="43200"/>
                      <a:pt x="10488" y="43189"/>
                      <a:pt x="10096" y="43167"/>
                    </a:cubicBezTo>
                    <a:lnTo>
                      <a:pt x="11276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3" name="Google Shape;1473;p63"/>
              <p:cNvSpPr/>
              <p:nvPr/>
            </p:nvSpPr>
            <p:spPr>
              <a:xfrm flipH="1">
                <a:off x="575" y="2244"/>
                <a:ext cx="473" cy="672"/>
              </a:xfrm>
              <a:custGeom>
                <a:avLst/>
                <a:gdLst/>
                <a:ahLst/>
                <a:cxnLst/>
                <a:rect l="l" t="t" r="r" b="b"/>
                <a:pathLst>
                  <a:path w="35407" h="43200" fill="none" extrusionOk="0">
                    <a:moveTo>
                      <a:pt x="13806" y="0"/>
                    </a:moveTo>
                    <a:cubicBezTo>
                      <a:pt x="25736" y="0"/>
                      <a:pt x="35407" y="9670"/>
                      <a:pt x="35407" y="21600"/>
                    </a:cubicBezTo>
                    <a:cubicBezTo>
                      <a:pt x="35407" y="33529"/>
                      <a:pt x="25736" y="43200"/>
                      <a:pt x="13807" y="43200"/>
                    </a:cubicBezTo>
                    <a:cubicBezTo>
                      <a:pt x="8763" y="43200"/>
                      <a:pt x="3878" y="41435"/>
                      <a:pt x="-1" y="38211"/>
                    </a:cubicBezTo>
                  </a:path>
                  <a:path w="35407" h="43200" extrusionOk="0">
                    <a:moveTo>
                      <a:pt x="13806" y="0"/>
                    </a:moveTo>
                    <a:cubicBezTo>
                      <a:pt x="25736" y="0"/>
                      <a:pt x="35407" y="9670"/>
                      <a:pt x="35407" y="21600"/>
                    </a:cubicBezTo>
                    <a:cubicBezTo>
                      <a:pt x="35407" y="33529"/>
                      <a:pt x="25736" y="43200"/>
                      <a:pt x="13807" y="43200"/>
                    </a:cubicBezTo>
                    <a:cubicBezTo>
                      <a:pt x="8763" y="43200"/>
                      <a:pt x="3878" y="41435"/>
                      <a:pt x="-1" y="38211"/>
                    </a:cubicBezTo>
                    <a:lnTo>
                      <a:pt x="13807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474" name="Google Shape;1474;p63"/>
            <p:cNvCxnSpPr/>
            <p:nvPr/>
          </p:nvCxnSpPr>
          <p:spPr>
            <a:xfrm>
              <a:off x="624" y="1632"/>
              <a:ext cx="0" cy="24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75" name="Google Shape;1475;p63"/>
          <p:cNvGrpSpPr/>
          <p:nvPr/>
        </p:nvGrpSpPr>
        <p:grpSpPr>
          <a:xfrm>
            <a:off x="7704138" y="4124325"/>
            <a:ext cx="104775" cy="320675"/>
            <a:chOff x="864" y="1488"/>
            <a:chExt cx="96" cy="336"/>
          </a:xfrm>
        </p:grpSpPr>
        <p:cxnSp>
          <p:nvCxnSpPr>
            <p:cNvPr id="1476" name="Google Shape;1476;p63"/>
            <p:cNvCxnSpPr/>
            <p:nvPr/>
          </p:nvCxnSpPr>
          <p:spPr>
            <a:xfrm>
              <a:off x="888" y="1728"/>
              <a:ext cx="0" cy="9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7" name="Google Shape;1477;p63"/>
            <p:cNvCxnSpPr/>
            <p:nvPr/>
          </p:nvCxnSpPr>
          <p:spPr>
            <a:xfrm>
              <a:off x="888" y="1488"/>
              <a:ext cx="0" cy="9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78" name="Google Shape;1478;p63"/>
            <p:cNvGrpSpPr/>
            <p:nvPr/>
          </p:nvGrpSpPr>
          <p:grpSpPr>
            <a:xfrm>
              <a:off x="864" y="1680"/>
              <a:ext cx="96" cy="48"/>
              <a:chOff x="864" y="1680"/>
              <a:chExt cx="96" cy="48"/>
            </a:xfrm>
          </p:grpSpPr>
          <p:sp>
            <p:nvSpPr>
              <p:cNvPr id="1479" name="Google Shape;1479;p63"/>
              <p:cNvSpPr/>
              <p:nvPr/>
            </p:nvSpPr>
            <p:spPr>
              <a:xfrm>
                <a:off x="864" y="1680"/>
                <a:ext cx="48" cy="48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480" name="Google Shape;1480;p63"/>
              <p:cNvCxnSpPr/>
              <p:nvPr/>
            </p:nvCxnSpPr>
            <p:spPr>
              <a:xfrm>
                <a:off x="912" y="1704"/>
                <a:ext cx="48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81" name="Google Shape;1481;p63"/>
            <p:cNvGrpSpPr/>
            <p:nvPr/>
          </p:nvGrpSpPr>
          <p:grpSpPr>
            <a:xfrm>
              <a:off x="864" y="1584"/>
              <a:ext cx="96" cy="48"/>
              <a:chOff x="864" y="1680"/>
              <a:chExt cx="96" cy="48"/>
            </a:xfrm>
          </p:grpSpPr>
          <p:sp>
            <p:nvSpPr>
              <p:cNvPr id="1482" name="Google Shape;1482;p63"/>
              <p:cNvSpPr/>
              <p:nvPr/>
            </p:nvSpPr>
            <p:spPr>
              <a:xfrm>
                <a:off x="864" y="1680"/>
                <a:ext cx="48" cy="48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483" name="Google Shape;1483;p63"/>
              <p:cNvCxnSpPr/>
              <p:nvPr/>
            </p:nvCxnSpPr>
            <p:spPr>
              <a:xfrm>
                <a:off x="912" y="1704"/>
                <a:ext cx="48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484" name="Google Shape;1484;p63"/>
          <p:cNvGrpSpPr/>
          <p:nvPr/>
        </p:nvGrpSpPr>
        <p:grpSpPr>
          <a:xfrm>
            <a:off x="7315200" y="4110038"/>
            <a:ext cx="411163" cy="150812"/>
            <a:chOff x="3840" y="1713"/>
            <a:chExt cx="410" cy="159"/>
          </a:xfrm>
        </p:grpSpPr>
        <p:sp>
          <p:nvSpPr>
            <p:cNvPr id="1485" name="Google Shape;1485;p63"/>
            <p:cNvSpPr/>
            <p:nvPr/>
          </p:nvSpPr>
          <p:spPr>
            <a:xfrm rot="10800000" flipH="1">
              <a:off x="4116" y="1761"/>
              <a:ext cx="51" cy="54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86" name="Google Shape;1486;p63"/>
            <p:cNvCxnSpPr/>
            <p:nvPr/>
          </p:nvCxnSpPr>
          <p:spPr>
            <a:xfrm>
              <a:off x="3936" y="1797"/>
              <a:ext cx="76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7" name="Google Shape;1487;p63"/>
            <p:cNvGrpSpPr/>
            <p:nvPr/>
          </p:nvGrpSpPr>
          <p:grpSpPr>
            <a:xfrm>
              <a:off x="3840" y="1713"/>
              <a:ext cx="96" cy="159"/>
              <a:chOff x="3744" y="1713"/>
              <a:chExt cx="96" cy="159"/>
            </a:xfrm>
          </p:grpSpPr>
          <p:cxnSp>
            <p:nvCxnSpPr>
              <p:cNvPr id="1488" name="Google Shape;1488;p63"/>
              <p:cNvCxnSpPr/>
              <p:nvPr/>
            </p:nvCxnSpPr>
            <p:spPr>
              <a:xfrm rot="10800000">
                <a:off x="3840" y="1713"/>
                <a:ext cx="0" cy="15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9" name="Google Shape;1489;p63"/>
              <p:cNvCxnSpPr/>
              <p:nvPr/>
            </p:nvCxnSpPr>
            <p:spPr>
              <a:xfrm rot="10800000">
                <a:off x="3792" y="1753"/>
                <a:ext cx="0" cy="7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0" name="Google Shape;1490;p63"/>
              <p:cNvCxnSpPr/>
              <p:nvPr/>
            </p:nvCxnSpPr>
            <p:spPr>
              <a:xfrm rot="10800000">
                <a:off x="3744" y="1753"/>
                <a:ext cx="0" cy="7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491" name="Google Shape;1491;p63"/>
            <p:cNvSpPr/>
            <p:nvPr/>
          </p:nvSpPr>
          <p:spPr>
            <a:xfrm rot="10800000" flipH="1">
              <a:off x="4012" y="1767"/>
              <a:ext cx="51" cy="54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92" name="Google Shape;1492;p63"/>
            <p:cNvCxnSpPr/>
            <p:nvPr/>
          </p:nvCxnSpPr>
          <p:spPr>
            <a:xfrm>
              <a:off x="4174" y="1797"/>
              <a:ext cx="76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3" name="Google Shape;1493;p63"/>
            <p:cNvCxnSpPr/>
            <p:nvPr/>
          </p:nvCxnSpPr>
          <p:spPr>
            <a:xfrm>
              <a:off x="4050" y="1812"/>
              <a:ext cx="78" cy="6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94" name="Google Shape;1494;p63"/>
          <p:cNvGrpSpPr/>
          <p:nvPr/>
        </p:nvGrpSpPr>
        <p:grpSpPr>
          <a:xfrm>
            <a:off x="7704138" y="3251200"/>
            <a:ext cx="104775" cy="320675"/>
            <a:chOff x="864" y="1488"/>
            <a:chExt cx="96" cy="336"/>
          </a:xfrm>
        </p:grpSpPr>
        <p:cxnSp>
          <p:nvCxnSpPr>
            <p:cNvPr id="1495" name="Google Shape;1495;p63"/>
            <p:cNvCxnSpPr/>
            <p:nvPr/>
          </p:nvCxnSpPr>
          <p:spPr>
            <a:xfrm>
              <a:off x="888" y="1728"/>
              <a:ext cx="0" cy="9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6" name="Google Shape;1496;p63"/>
            <p:cNvCxnSpPr/>
            <p:nvPr/>
          </p:nvCxnSpPr>
          <p:spPr>
            <a:xfrm>
              <a:off x="888" y="1488"/>
              <a:ext cx="0" cy="9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97" name="Google Shape;1497;p63"/>
            <p:cNvGrpSpPr/>
            <p:nvPr/>
          </p:nvGrpSpPr>
          <p:grpSpPr>
            <a:xfrm>
              <a:off x="864" y="1680"/>
              <a:ext cx="96" cy="48"/>
              <a:chOff x="864" y="1680"/>
              <a:chExt cx="96" cy="48"/>
            </a:xfrm>
          </p:grpSpPr>
          <p:sp>
            <p:nvSpPr>
              <p:cNvPr id="1498" name="Google Shape;1498;p63"/>
              <p:cNvSpPr/>
              <p:nvPr/>
            </p:nvSpPr>
            <p:spPr>
              <a:xfrm>
                <a:off x="864" y="1680"/>
                <a:ext cx="48" cy="48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499" name="Google Shape;1499;p63"/>
              <p:cNvCxnSpPr/>
              <p:nvPr/>
            </p:nvCxnSpPr>
            <p:spPr>
              <a:xfrm>
                <a:off x="912" y="1704"/>
                <a:ext cx="48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500" name="Google Shape;1500;p63"/>
            <p:cNvGrpSpPr/>
            <p:nvPr/>
          </p:nvGrpSpPr>
          <p:grpSpPr>
            <a:xfrm>
              <a:off x="864" y="1584"/>
              <a:ext cx="96" cy="48"/>
              <a:chOff x="864" y="1680"/>
              <a:chExt cx="96" cy="48"/>
            </a:xfrm>
          </p:grpSpPr>
          <p:sp>
            <p:nvSpPr>
              <p:cNvPr id="1501" name="Google Shape;1501;p63"/>
              <p:cNvSpPr/>
              <p:nvPr/>
            </p:nvSpPr>
            <p:spPr>
              <a:xfrm>
                <a:off x="864" y="1680"/>
                <a:ext cx="48" cy="48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502" name="Google Shape;1502;p63"/>
              <p:cNvCxnSpPr/>
              <p:nvPr/>
            </p:nvCxnSpPr>
            <p:spPr>
              <a:xfrm>
                <a:off x="912" y="1704"/>
                <a:ext cx="48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503" name="Google Shape;1503;p63"/>
          <p:cNvGrpSpPr/>
          <p:nvPr/>
        </p:nvGrpSpPr>
        <p:grpSpPr>
          <a:xfrm>
            <a:off x="7315200" y="3421063"/>
            <a:ext cx="411163" cy="150812"/>
            <a:chOff x="3840" y="1713"/>
            <a:chExt cx="410" cy="159"/>
          </a:xfrm>
        </p:grpSpPr>
        <p:sp>
          <p:nvSpPr>
            <p:cNvPr id="1504" name="Google Shape;1504;p63"/>
            <p:cNvSpPr/>
            <p:nvPr/>
          </p:nvSpPr>
          <p:spPr>
            <a:xfrm rot="10800000" flipH="1">
              <a:off x="4116" y="1761"/>
              <a:ext cx="51" cy="54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05" name="Google Shape;1505;p63"/>
            <p:cNvCxnSpPr/>
            <p:nvPr/>
          </p:nvCxnSpPr>
          <p:spPr>
            <a:xfrm>
              <a:off x="3936" y="1797"/>
              <a:ext cx="76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06" name="Google Shape;1506;p63"/>
            <p:cNvGrpSpPr/>
            <p:nvPr/>
          </p:nvGrpSpPr>
          <p:grpSpPr>
            <a:xfrm>
              <a:off x="3840" y="1713"/>
              <a:ext cx="96" cy="159"/>
              <a:chOff x="3744" y="1713"/>
              <a:chExt cx="96" cy="159"/>
            </a:xfrm>
          </p:grpSpPr>
          <p:cxnSp>
            <p:nvCxnSpPr>
              <p:cNvPr id="1507" name="Google Shape;1507;p63"/>
              <p:cNvCxnSpPr/>
              <p:nvPr/>
            </p:nvCxnSpPr>
            <p:spPr>
              <a:xfrm rot="10800000">
                <a:off x="3840" y="1713"/>
                <a:ext cx="0" cy="15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8" name="Google Shape;1508;p63"/>
              <p:cNvCxnSpPr/>
              <p:nvPr/>
            </p:nvCxnSpPr>
            <p:spPr>
              <a:xfrm rot="10800000">
                <a:off x="3792" y="1753"/>
                <a:ext cx="0" cy="7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9" name="Google Shape;1509;p63"/>
              <p:cNvCxnSpPr/>
              <p:nvPr/>
            </p:nvCxnSpPr>
            <p:spPr>
              <a:xfrm rot="10800000">
                <a:off x="3744" y="1753"/>
                <a:ext cx="0" cy="7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510" name="Google Shape;1510;p63"/>
            <p:cNvSpPr/>
            <p:nvPr/>
          </p:nvSpPr>
          <p:spPr>
            <a:xfrm rot="10800000" flipH="1">
              <a:off x="4012" y="1767"/>
              <a:ext cx="51" cy="54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11" name="Google Shape;1511;p63"/>
            <p:cNvCxnSpPr/>
            <p:nvPr/>
          </p:nvCxnSpPr>
          <p:spPr>
            <a:xfrm>
              <a:off x="4174" y="1797"/>
              <a:ext cx="76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2" name="Google Shape;1512;p63"/>
            <p:cNvCxnSpPr/>
            <p:nvPr/>
          </p:nvCxnSpPr>
          <p:spPr>
            <a:xfrm>
              <a:off x="4050" y="1812"/>
              <a:ext cx="78" cy="6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13" name="Google Shape;1513;p63"/>
          <p:cNvGrpSpPr/>
          <p:nvPr/>
        </p:nvGrpSpPr>
        <p:grpSpPr>
          <a:xfrm>
            <a:off x="7672388" y="3894138"/>
            <a:ext cx="104775" cy="230187"/>
            <a:chOff x="575" y="1632"/>
            <a:chExt cx="97" cy="240"/>
          </a:xfrm>
        </p:grpSpPr>
        <p:grpSp>
          <p:nvGrpSpPr>
            <p:cNvPr id="1514" name="Google Shape;1514;p63"/>
            <p:cNvGrpSpPr/>
            <p:nvPr/>
          </p:nvGrpSpPr>
          <p:grpSpPr>
            <a:xfrm>
              <a:off x="575" y="1680"/>
              <a:ext cx="97" cy="144"/>
              <a:chOff x="575" y="1584"/>
              <a:chExt cx="473" cy="1332"/>
            </a:xfrm>
          </p:grpSpPr>
          <p:sp>
            <p:nvSpPr>
              <p:cNvPr id="1515" name="Google Shape;1515;p63"/>
              <p:cNvSpPr/>
              <p:nvPr/>
            </p:nvSpPr>
            <p:spPr>
              <a:xfrm flipH="1">
                <a:off x="575" y="1584"/>
                <a:ext cx="439" cy="672"/>
              </a:xfrm>
              <a:custGeom>
                <a:avLst/>
                <a:gdLst/>
                <a:ahLst/>
                <a:cxnLst/>
                <a:rect l="l" t="t" r="r" b="b"/>
                <a:pathLst>
                  <a:path w="32876" h="43200" fill="none" extrusionOk="0">
                    <a:moveTo>
                      <a:pt x="-1" y="3176"/>
                    </a:moveTo>
                    <a:cubicBezTo>
                      <a:pt x="3394" y="1099"/>
                      <a:pt x="7296" y="-1"/>
                      <a:pt x="11276" y="0"/>
                    </a:cubicBezTo>
                    <a:cubicBezTo>
                      <a:pt x="23205" y="0"/>
                      <a:pt x="32876" y="9670"/>
                      <a:pt x="32876" y="21600"/>
                    </a:cubicBezTo>
                    <a:cubicBezTo>
                      <a:pt x="32876" y="33529"/>
                      <a:pt x="23205" y="43200"/>
                      <a:pt x="11276" y="43200"/>
                    </a:cubicBezTo>
                    <a:cubicBezTo>
                      <a:pt x="10882" y="43200"/>
                      <a:pt x="10488" y="43189"/>
                      <a:pt x="10096" y="43167"/>
                    </a:cubicBezTo>
                  </a:path>
                  <a:path w="32876" h="43200" extrusionOk="0">
                    <a:moveTo>
                      <a:pt x="-1" y="3176"/>
                    </a:moveTo>
                    <a:cubicBezTo>
                      <a:pt x="3394" y="1099"/>
                      <a:pt x="7296" y="-1"/>
                      <a:pt x="11276" y="0"/>
                    </a:cubicBezTo>
                    <a:cubicBezTo>
                      <a:pt x="23205" y="0"/>
                      <a:pt x="32876" y="9670"/>
                      <a:pt x="32876" y="21600"/>
                    </a:cubicBezTo>
                    <a:cubicBezTo>
                      <a:pt x="32876" y="33529"/>
                      <a:pt x="23205" y="43200"/>
                      <a:pt x="11276" y="43200"/>
                    </a:cubicBezTo>
                    <a:cubicBezTo>
                      <a:pt x="10882" y="43200"/>
                      <a:pt x="10488" y="43189"/>
                      <a:pt x="10096" y="43167"/>
                    </a:cubicBezTo>
                    <a:lnTo>
                      <a:pt x="11276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6" name="Google Shape;1516;p63"/>
              <p:cNvSpPr/>
              <p:nvPr/>
            </p:nvSpPr>
            <p:spPr>
              <a:xfrm flipH="1">
                <a:off x="575" y="2244"/>
                <a:ext cx="473" cy="672"/>
              </a:xfrm>
              <a:custGeom>
                <a:avLst/>
                <a:gdLst/>
                <a:ahLst/>
                <a:cxnLst/>
                <a:rect l="l" t="t" r="r" b="b"/>
                <a:pathLst>
                  <a:path w="35407" h="43200" fill="none" extrusionOk="0">
                    <a:moveTo>
                      <a:pt x="13806" y="0"/>
                    </a:moveTo>
                    <a:cubicBezTo>
                      <a:pt x="25736" y="0"/>
                      <a:pt x="35407" y="9670"/>
                      <a:pt x="35407" y="21600"/>
                    </a:cubicBezTo>
                    <a:cubicBezTo>
                      <a:pt x="35407" y="33529"/>
                      <a:pt x="25736" y="43200"/>
                      <a:pt x="13807" y="43200"/>
                    </a:cubicBezTo>
                    <a:cubicBezTo>
                      <a:pt x="8763" y="43200"/>
                      <a:pt x="3878" y="41435"/>
                      <a:pt x="-1" y="38211"/>
                    </a:cubicBezTo>
                  </a:path>
                  <a:path w="35407" h="43200" extrusionOk="0">
                    <a:moveTo>
                      <a:pt x="13806" y="0"/>
                    </a:moveTo>
                    <a:cubicBezTo>
                      <a:pt x="25736" y="0"/>
                      <a:pt x="35407" y="9670"/>
                      <a:pt x="35407" y="21600"/>
                    </a:cubicBezTo>
                    <a:cubicBezTo>
                      <a:pt x="35407" y="33529"/>
                      <a:pt x="25736" y="43200"/>
                      <a:pt x="13807" y="43200"/>
                    </a:cubicBezTo>
                    <a:cubicBezTo>
                      <a:pt x="8763" y="43200"/>
                      <a:pt x="3878" y="41435"/>
                      <a:pt x="-1" y="38211"/>
                    </a:cubicBezTo>
                    <a:lnTo>
                      <a:pt x="13807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517" name="Google Shape;1517;p63"/>
            <p:cNvCxnSpPr/>
            <p:nvPr/>
          </p:nvCxnSpPr>
          <p:spPr>
            <a:xfrm>
              <a:off x="624" y="1632"/>
              <a:ext cx="0" cy="24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18" name="Google Shape;1518;p63"/>
          <p:cNvGrpSpPr/>
          <p:nvPr/>
        </p:nvGrpSpPr>
        <p:grpSpPr>
          <a:xfrm>
            <a:off x="7148513" y="5410200"/>
            <a:ext cx="350837" cy="380999"/>
            <a:chOff x="3290" y="3696"/>
            <a:chExt cx="455" cy="351"/>
          </a:xfrm>
        </p:grpSpPr>
        <p:sp>
          <p:nvSpPr>
            <p:cNvPr id="1519" name="Google Shape;1519;p63"/>
            <p:cNvSpPr/>
            <p:nvPr/>
          </p:nvSpPr>
          <p:spPr>
            <a:xfrm rot="10800000" flipH="1">
              <a:off x="3509" y="3936"/>
              <a:ext cx="51" cy="54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20" name="Google Shape;1520;p63"/>
            <p:cNvGrpSpPr/>
            <p:nvPr/>
          </p:nvGrpSpPr>
          <p:grpSpPr>
            <a:xfrm>
              <a:off x="3290" y="3696"/>
              <a:ext cx="455" cy="351"/>
              <a:chOff x="3290" y="3696"/>
              <a:chExt cx="455" cy="351"/>
            </a:xfrm>
          </p:grpSpPr>
          <p:grpSp>
            <p:nvGrpSpPr>
              <p:cNvPr id="1521" name="Google Shape;1521;p63"/>
              <p:cNvGrpSpPr/>
              <p:nvPr/>
            </p:nvGrpSpPr>
            <p:grpSpPr>
              <a:xfrm>
                <a:off x="3290" y="3696"/>
                <a:ext cx="104" cy="336"/>
                <a:chOff x="864" y="1488"/>
                <a:chExt cx="96" cy="336"/>
              </a:xfrm>
            </p:grpSpPr>
            <p:cxnSp>
              <p:nvCxnSpPr>
                <p:cNvPr id="1522" name="Google Shape;1522;p63"/>
                <p:cNvCxnSpPr/>
                <p:nvPr/>
              </p:nvCxnSpPr>
              <p:spPr>
                <a:xfrm>
                  <a:off x="888" y="1728"/>
                  <a:ext cx="0" cy="9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23" name="Google Shape;1523;p63"/>
                <p:cNvCxnSpPr/>
                <p:nvPr/>
              </p:nvCxnSpPr>
              <p:spPr>
                <a:xfrm>
                  <a:off x="888" y="1488"/>
                  <a:ext cx="0" cy="9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1524" name="Google Shape;1524;p63"/>
                <p:cNvGrpSpPr/>
                <p:nvPr/>
              </p:nvGrpSpPr>
              <p:grpSpPr>
                <a:xfrm>
                  <a:off x="864" y="1680"/>
                  <a:ext cx="96" cy="48"/>
                  <a:chOff x="864" y="1680"/>
                  <a:chExt cx="96" cy="48"/>
                </a:xfrm>
              </p:grpSpPr>
              <p:sp>
                <p:nvSpPr>
                  <p:cNvPr id="1525" name="Google Shape;1525;p63"/>
                  <p:cNvSpPr/>
                  <p:nvPr/>
                </p:nvSpPr>
                <p:spPr>
                  <a:xfrm>
                    <a:off x="864" y="1680"/>
                    <a:ext cx="48" cy="48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1526" name="Google Shape;1526;p63"/>
                  <p:cNvCxnSpPr/>
                  <p:nvPr/>
                </p:nvCxnSpPr>
                <p:spPr>
                  <a:xfrm>
                    <a:off x="912" y="1704"/>
                    <a:ext cx="48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527" name="Google Shape;1527;p63"/>
                <p:cNvGrpSpPr/>
                <p:nvPr/>
              </p:nvGrpSpPr>
              <p:grpSpPr>
                <a:xfrm>
                  <a:off x="864" y="1584"/>
                  <a:ext cx="96" cy="48"/>
                  <a:chOff x="864" y="1680"/>
                  <a:chExt cx="96" cy="48"/>
                </a:xfrm>
              </p:grpSpPr>
              <p:sp>
                <p:nvSpPr>
                  <p:cNvPr id="1528" name="Google Shape;1528;p63"/>
                  <p:cNvSpPr/>
                  <p:nvPr/>
                </p:nvSpPr>
                <p:spPr>
                  <a:xfrm>
                    <a:off x="864" y="1680"/>
                    <a:ext cx="48" cy="48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1529" name="Google Shape;1529;p63"/>
                  <p:cNvCxnSpPr/>
                  <p:nvPr/>
                </p:nvCxnSpPr>
                <p:spPr>
                  <a:xfrm>
                    <a:off x="912" y="1704"/>
                    <a:ext cx="48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1530" name="Google Shape;1530;p63"/>
              <p:cNvGrpSpPr/>
              <p:nvPr/>
            </p:nvGrpSpPr>
            <p:grpSpPr>
              <a:xfrm>
                <a:off x="3329" y="3888"/>
                <a:ext cx="416" cy="159"/>
                <a:chOff x="1056" y="3588"/>
                <a:chExt cx="384" cy="159"/>
              </a:xfrm>
            </p:grpSpPr>
            <p:cxnSp>
              <p:nvCxnSpPr>
                <p:cNvPr id="1531" name="Google Shape;1531;p63"/>
                <p:cNvCxnSpPr/>
                <p:nvPr/>
              </p:nvCxnSpPr>
              <p:spPr>
                <a:xfrm>
                  <a:off x="1056" y="3672"/>
                  <a:ext cx="7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1532" name="Google Shape;1532;p63"/>
                <p:cNvGrpSpPr/>
                <p:nvPr/>
              </p:nvGrpSpPr>
              <p:grpSpPr>
                <a:xfrm rot="10800000" flipH="1">
                  <a:off x="1347" y="3588"/>
                  <a:ext cx="93" cy="159"/>
                  <a:chOff x="1296" y="2928"/>
                  <a:chExt cx="72" cy="96"/>
                </a:xfrm>
              </p:grpSpPr>
              <p:cxnSp>
                <p:nvCxnSpPr>
                  <p:cNvPr id="1533" name="Google Shape;1533;p63"/>
                  <p:cNvCxnSpPr/>
                  <p:nvPr/>
                </p:nvCxnSpPr>
                <p:spPr>
                  <a:xfrm>
                    <a:off x="1296" y="2928"/>
                    <a:ext cx="0" cy="9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534" name="Google Shape;1534;p63"/>
                  <p:cNvCxnSpPr/>
                  <p:nvPr/>
                </p:nvCxnSpPr>
                <p:spPr>
                  <a:xfrm>
                    <a:off x="1332" y="2952"/>
                    <a:ext cx="0" cy="48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535" name="Google Shape;1535;p63"/>
                  <p:cNvCxnSpPr/>
                  <p:nvPr/>
                </p:nvCxnSpPr>
                <p:spPr>
                  <a:xfrm>
                    <a:off x="1368" y="2952"/>
                    <a:ext cx="0" cy="48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1536" name="Google Shape;1536;p63"/>
                <p:cNvSpPr/>
                <p:nvPr/>
              </p:nvSpPr>
              <p:spPr>
                <a:xfrm rot="10800000" flipH="1">
                  <a:off x="1126" y="3642"/>
                  <a:ext cx="47" cy="54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537" name="Google Shape;1537;p63"/>
                <p:cNvCxnSpPr/>
                <p:nvPr/>
              </p:nvCxnSpPr>
              <p:spPr>
                <a:xfrm>
                  <a:off x="1284" y="3672"/>
                  <a:ext cx="7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538" name="Google Shape;1538;p63"/>
              <p:cNvCxnSpPr/>
              <p:nvPr/>
            </p:nvCxnSpPr>
            <p:spPr>
              <a:xfrm rot="10800000" flipH="1">
                <a:off x="3465" y="3984"/>
                <a:ext cx="48" cy="4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cxnSp>
        <p:nvCxnSpPr>
          <p:cNvPr id="1539" name="Google Shape;1539;p63"/>
          <p:cNvCxnSpPr/>
          <p:nvPr/>
        </p:nvCxnSpPr>
        <p:spPr>
          <a:xfrm>
            <a:off x="787400" y="4419600"/>
            <a:ext cx="0" cy="990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0" name="Google Shape;1540;p63"/>
          <p:cNvCxnSpPr/>
          <p:nvPr/>
        </p:nvCxnSpPr>
        <p:spPr>
          <a:xfrm>
            <a:off x="493713" y="4419600"/>
            <a:ext cx="27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1" name="Google Shape;1541;p63"/>
          <p:cNvCxnSpPr/>
          <p:nvPr/>
        </p:nvCxnSpPr>
        <p:spPr>
          <a:xfrm>
            <a:off x="1687513" y="4419600"/>
            <a:ext cx="0" cy="990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2" name="Google Shape;1542;p63"/>
          <p:cNvCxnSpPr/>
          <p:nvPr/>
        </p:nvCxnSpPr>
        <p:spPr>
          <a:xfrm>
            <a:off x="1395413" y="4419600"/>
            <a:ext cx="27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3" name="Google Shape;1543;p63"/>
          <p:cNvCxnSpPr/>
          <p:nvPr/>
        </p:nvCxnSpPr>
        <p:spPr>
          <a:xfrm>
            <a:off x="2909888" y="4419600"/>
            <a:ext cx="0" cy="990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4" name="Google Shape;1544;p63"/>
          <p:cNvCxnSpPr/>
          <p:nvPr/>
        </p:nvCxnSpPr>
        <p:spPr>
          <a:xfrm>
            <a:off x="2616200" y="4419600"/>
            <a:ext cx="28098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5" name="Google Shape;1545;p63"/>
          <p:cNvCxnSpPr/>
          <p:nvPr/>
        </p:nvCxnSpPr>
        <p:spPr>
          <a:xfrm>
            <a:off x="6330950" y="4419600"/>
            <a:ext cx="0" cy="990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6" name="Google Shape;1546;p63"/>
          <p:cNvCxnSpPr/>
          <p:nvPr/>
        </p:nvCxnSpPr>
        <p:spPr>
          <a:xfrm>
            <a:off x="6037263" y="4419600"/>
            <a:ext cx="27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7" name="Google Shape;1547;p63"/>
          <p:cNvCxnSpPr/>
          <p:nvPr/>
        </p:nvCxnSpPr>
        <p:spPr>
          <a:xfrm>
            <a:off x="7173913" y="4419600"/>
            <a:ext cx="0" cy="990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8" name="Google Shape;1548;p63"/>
          <p:cNvCxnSpPr/>
          <p:nvPr/>
        </p:nvCxnSpPr>
        <p:spPr>
          <a:xfrm>
            <a:off x="6881813" y="4419600"/>
            <a:ext cx="2794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9" name="Google Shape;1549;p63"/>
          <p:cNvCxnSpPr/>
          <p:nvPr/>
        </p:nvCxnSpPr>
        <p:spPr>
          <a:xfrm>
            <a:off x="8018463" y="4419600"/>
            <a:ext cx="0" cy="990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0" name="Google Shape;1550;p63"/>
          <p:cNvCxnSpPr/>
          <p:nvPr/>
        </p:nvCxnSpPr>
        <p:spPr>
          <a:xfrm>
            <a:off x="7726363" y="4419600"/>
            <a:ext cx="27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51" name="Google Shape;1551;p63"/>
          <p:cNvGrpSpPr/>
          <p:nvPr/>
        </p:nvGrpSpPr>
        <p:grpSpPr>
          <a:xfrm>
            <a:off x="5205413" y="1600200"/>
            <a:ext cx="350837" cy="441326"/>
            <a:chOff x="1614" y="1008"/>
            <a:chExt cx="240" cy="278"/>
          </a:xfrm>
        </p:grpSpPr>
        <p:grpSp>
          <p:nvGrpSpPr>
            <p:cNvPr id="1552" name="Google Shape;1552;p63"/>
            <p:cNvGrpSpPr/>
            <p:nvPr/>
          </p:nvGrpSpPr>
          <p:grpSpPr>
            <a:xfrm>
              <a:off x="1614" y="1056"/>
              <a:ext cx="55" cy="230"/>
              <a:chOff x="864" y="1488"/>
              <a:chExt cx="96" cy="336"/>
            </a:xfrm>
          </p:grpSpPr>
          <p:cxnSp>
            <p:nvCxnSpPr>
              <p:cNvPr id="1553" name="Google Shape;1553;p63"/>
              <p:cNvCxnSpPr/>
              <p:nvPr/>
            </p:nvCxnSpPr>
            <p:spPr>
              <a:xfrm>
                <a:off x="888" y="1728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4" name="Google Shape;1554;p63"/>
              <p:cNvCxnSpPr/>
              <p:nvPr/>
            </p:nvCxnSpPr>
            <p:spPr>
              <a:xfrm>
                <a:off x="888" y="1488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555" name="Google Shape;1555;p63"/>
              <p:cNvGrpSpPr/>
              <p:nvPr/>
            </p:nvGrpSpPr>
            <p:grpSpPr>
              <a:xfrm>
                <a:off x="864" y="1680"/>
                <a:ext cx="96" cy="48"/>
                <a:chOff x="864" y="1680"/>
                <a:chExt cx="96" cy="48"/>
              </a:xfrm>
            </p:grpSpPr>
            <p:sp>
              <p:nvSpPr>
                <p:cNvPr id="1556" name="Google Shape;1556;p63"/>
                <p:cNvSpPr/>
                <p:nvPr/>
              </p:nvSpPr>
              <p:spPr>
                <a:xfrm>
                  <a:off x="864" y="1680"/>
                  <a:ext cx="48" cy="48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557" name="Google Shape;1557;p63"/>
                <p:cNvCxnSpPr/>
                <p:nvPr/>
              </p:nvCxnSpPr>
              <p:spPr>
                <a:xfrm>
                  <a:off x="912" y="1704"/>
                  <a:ext cx="48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558" name="Google Shape;1558;p63"/>
              <p:cNvGrpSpPr/>
              <p:nvPr/>
            </p:nvGrpSpPr>
            <p:grpSpPr>
              <a:xfrm>
                <a:off x="864" y="1584"/>
                <a:ext cx="96" cy="48"/>
                <a:chOff x="864" y="1680"/>
                <a:chExt cx="96" cy="48"/>
              </a:xfrm>
            </p:grpSpPr>
            <p:sp>
              <p:nvSpPr>
                <p:cNvPr id="1559" name="Google Shape;1559;p63"/>
                <p:cNvSpPr/>
                <p:nvPr/>
              </p:nvSpPr>
              <p:spPr>
                <a:xfrm>
                  <a:off x="864" y="1680"/>
                  <a:ext cx="48" cy="48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560" name="Google Shape;1560;p63"/>
                <p:cNvCxnSpPr/>
                <p:nvPr/>
              </p:nvCxnSpPr>
              <p:spPr>
                <a:xfrm>
                  <a:off x="912" y="1704"/>
                  <a:ext cx="48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561" name="Google Shape;1561;p63"/>
            <p:cNvGrpSpPr/>
            <p:nvPr/>
          </p:nvGrpSpPr>
          <p:grpSpPr>
            <a:xfrm>
              <a:off x="1635" y="1008"/>
              <a:ext cx="219" cy="109"/>
              <a:chOff x="1635" y="1008"/>
              <a:chExt cx="219" cy="109"/>
            </a:xfrm>
          </p:grpSpPr>
          <p:grpSp>
            <p:nvGrpSpPr>
              <p:cNvPr id="1562" name="Google Shape;1562;p63"/>
              <p:cNvGrpSpPr/>
              <p:nvPr/>
            </p:nvGrpSpPr>
            <p:grpSpPr>
              <a:xfrm>
                <a:off x="1635" y="1008"/>
                <a:ext cx="219" cy="109"/>
                <a:chOff x="1635" y="1008"/>
                <a:chExt cx="219" cy="109"/>
              </a:xfrm>
            </p:grpSpPr>
            <p:sp>
              <p:nvSpPr>
                <p:cNvPr id="1563" name="Google Shape;1563;p63"/>
                <p:cNvSpPr/>
                <p:nvPr/>
              </p:nvSpPr>
              <p:spPr>
                <a:xfrm rot="10800000" flipH="1">
                  <a:off x="1730" y="1038"/>
                  <a:ext cx="26" cy="37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564" name="Google Shape;1564;p63"/>
                <p:cNvGrpSpPr/>
                <p:nvPr/>
              </p:nvGrpSpPr>
              <p:grpSpPr>
                <a:xfrm>
                  <a:off x="1635" y="1008"/>
                  <a:ext cx="219" cy="109"/>
                  <a:chOff x="1056" y="3588"/>
                  <a:chExt cx="384" cy="159"/>
                </a:xfrm>
              </p:grpSpPr>
              <p:cxnSp>
                <p:nvCxnSpPr>
                  <p:cNvPr id="1565" name="Google Shape;1565;p63"/>
                  <p:cNvCxnSpPr/>
                  <p:nvPr/>
                </p:nvCxnSpPr>
                <p:spPr>
                  <a:xfrm>
                    <a:off x="1056" y="3672"/>
                    <a:ext cx="7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grpSp>
                <p:nvGrpSpPr>
                  <p:cNvPr id="1566" name="Google Shape;1566;p63"/>
                  <p:cNvGrpSpPr/>
                  <p:nvPr/>
                </p:nvGrpSpPr>
                <p:grpSpPr>
                  <a:xfrm rot="10800000" flipH="1">
                    <a:off x="1347" y="3588"/>
                    <a:ext cx="93" cy="159"/>
                    <a:chOff x="1296" y="2928"/>
                    <a:chExt cx="72" cy="96"/>
                  </a:xfrm>
                </p:grpSpPr>
                <p:cxnSp>
                  <p:nvCxnSpPr>
                    <p:cNvPr id="1567" name="Google Shape;1567;p63"/>
                    <p:cNvCxnSpPr/>
                    <p:nvPr/>
                  </p:nvCxnSpPr>
                  <p:spPr>
                    <a:xfrm>
                      <a:off x="1296" y="2928"/>
                      <a:ext cx="0" cy="96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568" name="Google Shape;1568;p63"/>
                    <p:cNvCxnSpPr/>
                    <p:nvPr/>
                  </p:nvCxnSpPr>
                  <p:spPr>
                    <a:xfrm>
                      <a:off x="1332" y="2952"/>
                      <a:ext cx="0" cy="48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569" name="Google Shape;1569;p63"/>
                    <p:cNvCxnSpPr/>
                    <p:nvPr/>
                  </p:nvCxnSpPr>
                  <p:spPr>
                    <a:xfrm>
                      <a:off x="1368" y="2952"/>
                      <a:ext cx="0" cy="48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sp>
                <p:nvSpPr>
                  <p:cNvPr id="1570" name="Google Shape;1570;p63"/>
                  <p:cNvSpPr/>
                  <p:nvPr/>
                </p:nvSpPr>
                <p:spPr>
                  <a:xfrm rot="10800000" flipH="1">
                    <a:off x="1126" y="3642"/>
                    <a:ext cx="47" cy="54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1571" name="Google Shape;1571;p63"/>
                  <p:cNvCxnSpPr/>
                  <p:nvPr/>
                </p:nvCxnSpPr>
                <p:spPr>
                  <a:xfrm>
                    <a:off x="1284" y="3672"/>
                    <a:ext cx="7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cxnSp>
            <p:nvCxnSpPr>
              <p:cNvPr id="1572" name="Google Shape;1572;p63"/>
              <p:cNvCxnSpPr/>
              <p:nvPr/>
            </p:nvCxnSpPr>
            <p:spPr>
              <a:xfrm>
                <a:off x="1680" y="1008"/>
                <a:ext cx="48" cy="4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cxnSp>
        <p:nvCxnSpPr>
          <p:cNvPr id="1573" name="Google Shape;1573;p63"/>
          <p:cNvCxnSpPr/>
          <p:nvPr/>
        </p:nvCxnSpPr>
        <p:spPr>
          <a:xfrm>
            <a:off x="2628900" y="3276600"/>
            <a:ext cx="280988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4" name="Google Shape;1574;p63"/>
          <p:cNvCxnSpPr/>
          <p:nvPr/>
        </p:nvCxnSpPr>
        <p:spPr>
          <a:xfrm>
            <a:off x="4938713" y="3262313"/>
            <a:ext cx="27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75" name="Google Shape;1575;p63"/>
          <p:cNvGrpSpPr/>
          <p:nvPr/>
        </p:nvGrpSpPr>
        <p:grpSpPr>
          <a:xfrm>
            <a:off x="2897188" y="1601788"/>
            <a:ext cx="352425" cy="441326"/>
            <a:chOff x="1614" y="1008"/>
            <a:chExt cx="240" cy="278"/>
          </a:xfrm>
        </p:grpSpPr>
        <p:grpSp>
          <p:nvGrpSpPr>
            <p:cNvPr id="1576" name="Google Shape;1576;p63"/>
            <p:cNvGrpSpPr/>
            <p:nvPr/>
          </p:nvGrpSpPr>
          <p:grpSpPr>
            <a:xfrm>
              <a:off x="1614" y="1056"/>
              <a:ext cx="55" cy="230"/>
              <a:chOff x="864" y="1488"/>
              <a:chExt cx="96" cy="336"/>
            </a:xfrm>
          </p:grpSpPr>
          <p:cxnSp>
            <p:nvCxnSpPr>
              <p:cNvPr id="1577" name="Google Shape;1577;p63"/>
              <p:cNvCxnSpPr/>
              <p:nvPr/>
            </p:nvCxnSpPr>
            <p:spPr>
              <a:xfrm>
                <a:off x="888" y="1728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8" name="Google Shape;1578;p63"/>
              <p:cNvCxnSpPr/>
              <p:nvPr/>
            </p:nvCxnSpPr>
            <p:spPr>
              <a:xfrm>
                <a:off x="888" y="1488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579" name="Google Shape;1579;p63"/>
              <p:cNvGrpSpPr/>
              <p:nvPr/>
            </p:nvGrpSpPr>
            <p:grpSpPr>
              <a:xfrm>
                <a:off x="864" y="1680"/>
                <a:ext cx="96" cy="48"/>
                <a:chOff x="864" y="1680"/>
                <a:chExt cx="96" cy="48"/>
              </a:xfrm>
            </p:grpSpPr>
            <p:sp>
              <p:nvSpPr>
                <p:cNvPr id="1580" name="Google Shape;1580;p63"/>
                <p:cNvSpPr/>
                <p:nvPr/>
              </p:nvSpPr>
              <p:spPr>
                <a:xfrm>
                  <a:off x="864" y="1680"/>
                  <a:ext cx="48" cy="48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581" name="Google Shape;1581;p63"/>
                <p:cNvCxnSpPr/>
                <p:nvPr/>
              </p:nvCxnSpPr>
              <p:spPr>
                <a:xfrm>
                  <a:off x="912" y="1704"/>
                  <a:ext cx="48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582" name="Google Shape;1582;p63"/>
              <p:cNvGrpSpPr/>
              <p:nvPr/>
            </p:nvGrpSpPr>
            <p:grpSpPr>
              <a:xfrm>
                <a:off x="864" y="1584"/>
                <a:ext cx="96" cy="48"/>
                <a:chOff x="864" y="1680"/>
                <a:chExt cx="96" cy="48"/>
              </a:xfrm>
            </p:grpSpPr>
            <p:sp>
              <p:nvSpPr>
                <p:cNvPr id="1583" name="Google Shape;1583;p63"/>
                <p:cNvSpPr/>
                <p:nvPr/>
              </p:nvSpPr>
              <p:spPr>
                <a:xfrm>
                  <a:off x="864" y="1680"/>
                  <a:ext cx="48" cy="48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584" name="Google Shape;1584;p63"/>
                <p:cNvCxnSpPr/>
                <p:nvPr/>
              </p:nvCxnSpPr>
              <p:spPr>
                <a:xfrm>
                  <a:off x="912" y="1704"/>
                  <a:ext cx="48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585" name="Google Shape;1585;p63"/>
            <p:cNvGrpSpPr/>
            <p:nvPr/>
          </p:nvGrpSpPr>
          <p:grpSpPr>
            <a:xfrm>
              <a:off x="1635" y="1008"/>
              <a:ext cx="219" cy="109"/>
              <a:chOff x="1635" y="1008"/>
              <a:chExt cx="219" cy="109"/>
            </a:xfrm>
          </p:grpSpPr>
          <p:grpSp>
            <p:nvGrpSpPr>
              <p:cNvPr id="1586" name="Google Shape;1586;p63"/>
              <p:cNvGrpSpPr/>
              <p:nvPr/>
            </p:nvGrpSpPr>
            <p:grpSpPr>
              <a:xfrm>
                <a:off x="1635" y="1008"/>
                <a:ext cx="219" cy="109"/>
                <a:chOff x="1635" y="1008"/>
                <a:chExt cx="219" cy="109"/>
              </a:xfrm>
            </p:grpSpPr>
            <p:sp>
              <p:nvSpPr>
                <p:cNvPr id="1587" name="Google Shape;1587;p63"/>
                <p:cNvSpPr/>
                <p:nvPr/>
              </p:nvSpPr>
              <p:spPr>
                <a:xfrm rot="10800000" flipH="1">
                  <a:off x="1730" y="1038"/>
                  <a:ext cx="26" cy="37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588" name="Google Shape;1588;p63"/>
                <p:cNvGrpSpPr/>
                <p:nvPr/>
              </p:nvGrpSpPr>
              <p:grpSpPr>
                <a:xfrm>
                  <a:off x="1635" y="1008"/>
                  <a:ext cx="219" cy="109"/>
                  <a:chOff x="1056" y="3588"/>
                  <a:chExt cx="384" cy="159"/>
                </a:xfrm>
              </p:grpSpPr>
              <p:cxnSp>
                <p:nvCxnSpPr>
                  <p:cNvPr id="1589" name="Google Shape;1589;p63"/>
                  <p:cNvCxnSpPr/>
                  <p:nvPr/>
                </p:nvCxnSpPr>
                <p:spPr>
                  <a:xfrm>
                    <a:off x="1056" y="3672"/>
                    <a:ext cx="7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grpSp>
                <p:nvGrpSpPr>
                  <p:cNvPr id="1590" name="Google Shape;1590;p63"/>
                  <p:cNvGrpSpPr/>
                  <p:nvPr/>
                </p:nvGrpSpPr>
                <p:grpSpPr>
                  <a:xfrm rot="10800000" flipH="1">
                    <a:off x="1347" y="3588"/>
                    <a:ext cx="93" cy="159"/>
                    <a:chOff x="1296" y="2928"/>
                    <a:chExt cx="72" cy="96"/>
                  </a:xfrm>
                </p:grpSpPr>
                <p:cxnSp>
                  <p:nvCxnSpPr>
                    <p:cNvPr id="1591" name="Google Shape;1591;p63"/>
                    <p:cNvCxnSpPr/>
                    <p:nvPr/>
                  </p:nvCxnSpPr>
                  <p:spPr>
                    <a:xfrm>
                      <a:off x="1296" y="2928"/>
                      <a:ext cx="0" cy="96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592" name="Google Shape;1592;p63"/>
                    <p:cNvCxnSpPr/>
                    <p:nvPr/>
                  </p:nvCxnSpPr>
                  <p:spPr>
                    <a:xfrm>
                      <a:off x="1332" y="2952"/>
                      <a:ext cx="0" cy="48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593" name="Google Shape;1593;p63"/>
                    <p:cNvCxnSpPr/>
                    <p:nvPr/>
                  </p:nvCxnSpPr>
                  <p:spPr>
                    <a:xfrm>
                      <a:off x="1368" y="2952"/>
                      <a:ext cx="0" cy="48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sp>
                <p:nvSpPr>
                  <p:cNvPr id="1594" name="Google Shape;1594;p63"/>
                  <p:cNvSpPr/>
                  <p:nvPr/>
                </p:nvSpPr>
                <p:spPr>
                  <a:xfrm rot="10800000" flipH="1">
                    <a:off x="1126" y="3642"/>
                    <a:ext cx="47" cy="54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1595" name="Google Shape;1595;p63"/>
                  <p:cNvCxnSpPr/>
                  <p:nvPr/>
                </p:nvCxnSpPr>
                <p:spPr>
                  <a:xfrm>
                    <a:off x="1284" y="3672"/>
                    <a:ext cx="7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cxnSp>
            <p:nvCxnSpPr>
              <p:cNvPr id="1596" name="Google Shape;1596;p63"/>
              <p:cNvCxnSpPr/>
              <p:nvPr/>
            </p:nvCxnSpPr>
            <p:spPr>
              <a:xfrm>
                <a:off x="1680" y="1008"/>
                <a:ext cx="48" cy="4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597" name="Google Shape;1597;p63"/>
          <p:cNvGrpSpPr/>
          <p:nvPr/>
        </p:nvGrpSpPr>
        <p:grpSpPr>
          <a:xfrm>
            <a:off x="2813050" y="1128713"/>
            <a:ext cx="188913" cy="228600"/>
            <a:chOff x="2304" y="3264"/>
            <a:chExt cx="528" cy="768"/>
          </a:xfrm>
        </p:grpSpPr>
        <p:sp>
          <p:nvSpPr>
            <p:cNvPr id="1598" name="Google Shape;1598;p63"/>
            <p:cNvSpPr/>
            <p:nvPr/>
          </p:nvSpPr>
          <p:spPr>
            <a:xfrm flipH="1">
              <a:off x="2304" y="3360"/>
              <a:ext cx="519" cy="576"/>
            </a:xfrm>
            <a:custGeom>
              <a:avLst/>
              <a:gdLst/>
              <a:ahLst/>
              <a:cxnLst/>
              <a:rect l="l" t="t" r="r" b="b"/>
              <a:pathLst>
                <a:path w="42474" h="43200" fill="none" extrusionOk="0">
                  <a:moveTo>
                    <a:pt x="18939" y="86"/>
                  </a:moveTo>
                  <a:cubicBezTo>
                    <a:pt x="19583" y="28"/>
                    <a:pt x="20228" y="-1"/>
                    <a:pt x="20874" y="0"/>
                  </a:cubicBezTo>
                  <a:cubicBezTo>
                    <a:pt x="32803" y="0"/>
                    <a:pt x="42474" y="9670"/>
                    <a:pt x="42474" y="21600"/>
                  </a:cubicBezTo>
                  <a:cubicBezTo>
                    <a:pt x="42474" y="33529"/>
                    <a:pt x="32803" y="43200"/>
                    <a:pt x="20874" y="43200"/>
                  </a:cubicBezTo>
                  <a:cubicBezTo>
                    <a:pt x="11082" y="43200"/>
                    <a:pt x="2515" y="36613"/>
                    <a:pt x="-1" y="27151"/>
                  </a:cubicBezTo>
                </a:path>
                <a:path w="42474" h="43200" extrusionOk="0">
                  <a:moveTo>
                    <a:pt x="18939" y="86"/>
                  </a:moveTo>
                  <a:cubicBezTo>
                    <a:pt x="19583" y="28"/>
                    <a:pt x="20228" y="-1"/>
                    <a:pt x="20874" y="0"/>
                  </a:cubicBezTo>
                  <a:cubicBezTo>
                    <a:pt x="32803" y="0"/>
                    <a:pt x="42474" y="9670"/>
                    <a:pt x="42474" y="21600"/>
                  </a:cubicBezTo>
                  <a:cubicBezTo>
                    <a:pt x="42474" y="33529"/>
                    <a:pt x="32803" y="43200"/>
                    <a:pt x="20874" y="43200"/>
                  </a:cubicBezTo>
                  <a:cubicBezTo>
                    <a:pt x="11082" y="43200"/>
                    <a:pt x="2515" y="36613"/>
                    <a:pt x="-1" y="27151"/>
                  </a:cubicBezTo>
                  <a:lnTo>
                    <a:pt x="20874" y="2160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99" name="Google Shape;1599;p63"/>
            <p:cNvCxnSpPr/>
            <p:nvPr/>
          </p:nvCxnSpPr>
          <p:spPr>
            <a:xfrm>
              <a:off x="2592" y="3732"/>
              <a:ext cx="24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0" name="Google Shape;1600;p63"/>
            <p:cNvCxnSpPr/>
            <p:nvPr/>
          </p:nvCxnSpPr>
          <p:spPr>
            <a:xfrm>
              <a:off x="2592" y="3744"/>
              <a:ext cx="0" cy="288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1" name="Google Shape;1601;p63"/>
            <p:cNvCxnSpPr/>
            <p:nvPr/>
          </p:nvCxnSpPr>
          <p:spPr>
            <a:xfrm>
              <a:off x="2592" y="3264"/>
              <a:ext cx="0" cy="96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02" name="Google Shape;1602;p63"/>
          <p:cNvGrpSpPr/>
          <p:nvPr/>
        </p:nvGrpSpPr>
        <p:grpSpPr>
          <a:xfrm>
            <a:off x="2925763" y="609600"/>
            <a:ext cx="419100" cy="114300"/>
            <a:chOff x="2340" y="3720"/>
            <a:chExt cx="324" cy="96"/>
          </a:xfrm>
        </p:grpSpPr>
        <p:sp>
          <p:nvSpPr>
            <p:cNvPr id="1603" name="Google Shape;1603;p63"/>
            <p:cNvSpPr/>
            <p:nvPr/>
          </p:nvSpPr>
          <p:spPr>
            <a:xfrm>
              <a:off x="2400" y="3744"/>
              <a:ext cx="144" cy="48"/>
            </a:xfrm>
            <a:prstGeom prst="rect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4" name="Google Shape;1604;p63"/>
            <p:cNvCxnSpPr/>
            <p:nvPr/>
          </p:nvCxnSpPr>
          <p:spPr>
            <a:xfrm>
              <a:off x="2544" y="3768"/>
              <a:ext cx="48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5" name="Google Shape;1605;p63"/>
            <p:cNvCxnSpPr/>
            <p:nvPr/>
          </p:nvCxnSpPr>
          <p:spPr>
            <a:xfrm>
              <a:off x="2340" y="3768"/>
              <a:ext cx="48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06" name="Google Shape;1606;p63"/>
            <p:cNvGrpSpPr/>
            <p:nvPr/>
          </p:nvGrpSpPr>
          <p:grpSpPr>
            <a:xfrm>
              <a:off x="2592" y="3720"/>
              <a:ext cx="72" cy="96"/>
              <a:chOff x="1296" y="2928"/>
              <a:chExt cx="72" cy="96"/>
            </a:xfrm>
          </p:grpSpPr>
          <p:cxnSp>
            <p:nvCxnSpPr>
              <p:cNvPr id="1607" name="Google Shape;1607;p63"/>
              <p:cNvCxnSpPr/>
              <p:nvPr/>
            </p:nvCxnSpPr>
            <p:spPr>
              <a:xfrm>
                <a:off x="1296" y="2928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8" name="Google Shape;1608;p63"/>
              <p:cNvCxnSpPr/>
              <p:nvPr/>
            </p:nvCxnSpPr>
            <p:spPr>
              <a:xfrm>
                <a:off x="1332" y="2952"/>
                <a:ext cx="0" cy="4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9" name="Google Shape;1609;p63"/>
              <p:cNvCxnSpPr/>
              <p:nvPr/>
            </p:nvCxnSpPr>
            <p:spPr>
              <a:xfrm>
                <a:off x="1368" y="2952"/>
                <a:ext cx="0" cy="4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610" name="Google Shape;1610;p63"/>
          <p:cNvGrpSpPr/>
          <p:nvPr/>
        </p:nvGrpSpPr>
        <p:grpSpPr>
          <a:xfrm>
            <a:off x="2870200" y="1371600"/>
            <a:ext cx="84138" cy="304800"/>
            <a:chOff x="575" y="1632"/>
            <a:chExt cx="97" cy="240"/>
          </a:xfrm>
        </p:grpSpPr>
        <p:grpSp>
          <p:nvGrpSpPr>
            <p:cNvPr id="1611" name="Google Shape;1611;p63"/>
            <p:cNvGrpSpPr/>
            <p:nvPr/>
          </p:nvGrpSpPr>
          <p:grpSpPr>
            <a:xfrm>
              <a:off x="575" y="1680"/>
              <a:ext cx="97" cy="144"/>
              <a:chOff x="575" y="1584"/>
              <a:chExt cx="473" cy="1332"/>
            </a:xfrm>
          </p:grpSpPr>
          <p:sp>
            <p:nvSpPr>
              <p:cNvPr id="1612" name="Google Shape;1612;p63"/>
              <p:cNvSpPr/>
              <p:nvPr/>
            </p:nvSpPr>
            <p:spPr>
              <a:xfrm flipH="1">
                <a:off x="575" y="1584"/>
                <a:ext cx="439" cy="672"/>
              </a:xfrm>
              <a:custGeom>
                <a:avLst/>
                <a:gdLst/>
                <a:ahLst/>
                <a:cxnLst/>
                <a:rect l="l" t="t" r="r" b="b"/>
                <a:pathLst>
                  <a:path w="32876" h="43200" fill="none" extrusionOk="0">
                    <a:moveTo>
                      <a:pt x="-1" y="3176"/>
                    </a:moveTo>
                    <a:cubicBezTo>
                      <a:pt x="3394" y="1099"/>
                      <a:pt x="7296" y="-1"/>
                      <a:pt x="11276" y="0"/>
                    </a:cubicBezTo>
                    <a:cubicBezTo>
                      <a:pt x="23205" y="0"/>
                      <a:pt x="32876" y="9670"/>
                      <a:pt x="32876" y="21600"/>
                    </a:cubicBezTo>
                    <a:cubicBezTo>
                      <a:pt x="32876" y="33529"/>
                      <a:pt x="23205" y="43200"/>
                      <a:pt x="11276" y="43200"/>
                    </a:cubicBezTo>
                    <a:cubicBezTo>
                      <a:pt x="10882" y="43200"/>
                      <a:pt x="10488" y="43189"/>
                      <a:pt x="10096" y="43167"/>
                    </a:cubicBezTo>
                  </a:path>
                  <a:path w="32876" h="43200" extrusionOk="0">
                    <a:moveTo>
                      <a:pt x="-1" y="3176"/>
                    </a:moveTo>
                    <a:cubicBezTo>
                      <a:pt x="3394" y="1099"/>
                      <a:pt x="7296" y="-1"/>
                      <a:pt x="11276" y="0"/>
                    </a:cubicBezTo>
                    <a:cubicBezTo>
                      <a:pt x="23205" y="0"/>
                      <a:pt x="32876" y="9670"/>
                      <a:pt x="32876" y="21600"/>
                    </a:cubicBezTo>
                    <a:cubicBezTo>
                      <a:pt x="32876" y="33529"/>
                      <a:pt x="23205" y="43200"/>
                      <a:pt x="11276" y="43200"/>
                    </a:cubicBezTo>
                    <a:cubicBezTo>
                      <a:pt x="10882" y="43200"/>
                      <a:pt x="10488" y="43189"/>
                      <a:pt x="10096" y="43167"/>
                    </a:cubicBezTo>
                    <a:lnTo>
                      <a:pt x="11276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3" name="Google Shape;1613;p63"/>
              <p:cNvSpPr/>
              <p:nvPr/>
            </p:nvSpPr>
            <p:spPr>
              <a:xfrm flipH="1">
                <a:off x="575" y="2244"/>
                <a:ext cx="473" cy="672"/>
              </a:xfrm>
              <a:custGeom>
                <a:avLst/>
                <a:gdLst/>
                <a:ahLst/>
                <a:cxnLst/>
                <a:rect l="l" t="t" r="r" b="b"/>
                <a:pathLst>
                  <a:path w="35407" h="43200" fill="none" extrusionOk="0">
                    <a:moveTo>
                      <a:pt x="13806" y="0"/>
                    </a:moveTo>
                    <a:cubicBezTo>
                      <a:pt x="25736" y="0"/>
                      <a:pt x="35407" y="9670"/>
                      <a:pt x="35407" y="21600"/>
                    </a:cubicBezTo>
                    <a:cubicBezTo>
                      <a:pt x="35407" y="33529"/>
                      <a:pt x="25736" y="43200"/>
                      <a:pt x="13807" y="43200"/>
                    </a:cubicBezTo>
                    <a:cubicBezTo>
                      <a:pt x="8763" y="43200"/>
                      <a:pt x="3878" y="41435"/>
                      <a:pt x="-1" y="38211"/>
                    </a:cubicBezTo>
                  </a:path>
                  <a:path w="35407" h="43200" extrusionOk="0">
                    <a:moveTo>
                      <a:pt x="13806" y="0"/>
                    </a:moveTo>
                    <a:cubicBezTo>
                      <a:pt x="25736" y="0"/>
                      <a:pt x="35407" y="9670"/>
                      <a:pt x="35407" y="21600"/>
                    </a:cubicBezTo>
                    <a:cubicBezTo>
                      <a:pt x="35407" y="33529"/>
                      <a:pt x="25736" y="43200"/>
                      <a:pt x="13807" y="43200"/>
                    </a:cubicBezTo>
                    <a:cubicBezTo>
                      <a:pt x="8763" y="43200"/>
                      <a:pt x="3878" y="41435"/>
                      <a:pt x="-1" y="38211"/>
                    </a:cubicBezTo>
                    <a:lnTo>
                      <a:pt x="13807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614" name="Google Shape;1614;p63"/>
            <p:cNvCxnSpPr/>
            <p:nvPr/>
          </p:nvCxnSpPr>
          <p:spPr>
            <a:xfrm>
              <a:off x="624" y="1632"/>
              <a:ext cx="0" cy="24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615" name="Google Shape;1615;p63"/>
          <p:cNvCxnSpPr/>
          <p:nvPr/>
        </p:nvCxnSpPr>
        <p:spPr>
          <a:xfrm>
            <a:off x="2925763" y="457200"/>
            <a:ext cx="0" cy="6858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triangle" w="med" len="med"/>
            <a:tailEnd type="none" w="med" len="med"/>
          </a:ln>
        </p:spPr>
      </p:cxnSp>
      <p:grpSp>
        <p:nvGrpSpPr>
          <p:cNvPr id="1616" name="Google Shape;1616;p63"/>
          <p:cNvGrpSpPr/>
          <p:nvPr/>
        </p:nvGrpSpPr>
        <p:grpSpPr>
          <a:xfrm>
            <a:off x="5122863" y="1128713"/>
            <a:ext cx="185737" cy="228600"/>
            <a:chOff x="2304" y="3264"/>
            <a:chExt cx="528" cy="768"/>
          </a:xfrm>
        </p:grpSpPr>
        <p:sp>
          <p:nvSpPr>
            <p:cNvPr id="1617" name="Google Shape;1617;p63"/>
            <p:cNvSpPr/>
            <p:nvPr/>
          </p:nvSpPr>
          <p:spPr>
            <a:xfrm flipH="1">
              <a:off x="2304" y="3360"/>
              <a:ext cx="519" cy="576"/>
            </a:xfrm>
            <a:custGeom>
              <a:avLst/>
              <a:gdLst/>
              <a:ahLst/>
              <a:cxnLst/>
              <a:rect l="l" t="t" r="r" b="b"/>
              <a:pathLst>
                <a:path w="42474" h="43200" fill="none" extrusionOk="0">
                  <a:moveTo>
                    <a:pt x="18939" y="86"/>
                  </a:moveTo>
                  <a:cubicBezTo>
                    <a:pt x="19583" y="28"/>
                    <a:pt x="20228" y="-1"/>
                    <a:pt x="20874" y="0"/>
                  </a:cubicBezTo>
                  <a:cubicBezTo>
                    <a:pt x="32803" y="0"/>
                    <a:pt x="42474" y="9670"/>
                    <a:pt x="42474" y="21600"/>
                  </a:cubicBezTo>
                  <a:cubicBezTo>
                    <a:pt x="42474" y="33529"/>
                    <a:pt x="32803" y="43200"/>
                    <a:pt x="20874" y="43200"/>
                  </a:cubicBezTo>
                  <a:cubicBezTo>
                    <a:pt x="11082" y="43200"/>
                    <a:pt x="2515" y="36613"/>
                    <a:pt x="-1" y="27151"/>
                  </a:cubicBezTo>
                </a:path>
                <a:path w="42474" h="43200" extrusionOk="0">
                  <a:moveTo>
                    <a:pt x="18939" y="86"/>
                  </a:moveTo>
                  <a:cubicBezTo>
                    <a:pt x="19583" y="28"/>
                    <a:pt x="20228" y="-1"/>
                    <a:pt x="20874" y="0"/>
                  </a:cubicBezTo>
                  <a:cubicBezTo>
                    <a:pt x="32803" y="0"/>
                    <a:pt x="42474" y="9670"/>
                    <a:pt x="42474" y="21600"/>
                  </a:cubicBezTo>
                  <a:cubicBezTo>
                    <a:pt x="42474" y="33529"/>
                    <a:pt x="32803" y="43200"/>
                    <a:pt x="20874" y="43200"/>
                  </a:cubicBezTo>
                  <a:cubicBezTo>
                    <a:pt x="11082" y="43200"/>
                    <a:pt x="2515" y="36613"/>
                    <a:pt x="-1" y="27151"/>
                  </a:cubicBezTo>
                  <a:lnTo>
                    <a:pt x="20874" y="2160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8" name="Google Shape;1618;p63"/>
            <p:cNvCxnSpPr/>
            <p:nvPr/>
          </p:nvCxnSpPr>
          <p:spPr>
            <a:xfrm>
              <a:off x="2592" y="3732"/>
              <a:ext cx="24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9" name="Google Shape;1619;p63"/>
            <p:cNvCxnSpPr/>
            <p:nvPr/>
          </p:nvCxnSpPr>
          <p:spPr>
            <a:xfrm>
              <a:off x="2592" y="3744"/>
              <a:ext cx="0" cy="28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0" name="Google Shape;1620;p63"/>
            <p:cNvCxnSpPr/>
            <p:nvPr/>
          </p:nvCxnSpPr>
          <p:spPr>
            <a:xfrm>
              <a:off x="2592" y="3264"/>
              <a:ext cx="0" cy="9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21" name="Google Shape;1621;p63"/>
          <p:cNvGrpSpPr/>
          <p:nvPr/>
        </p:nvGrpSpPr>
        <p:grpSpPr>
          <a:xfrm>
            <a:off x="5230813" y="609600"/>
            <a:ext cx="422275" cy="114300"/>
            <a:chOff x="2340" y="3720"/>
            <a:chExt cx="324" cy="96"/>
          </a:xfrm>
        </p:grpSpPr>
        <p:sp>
          <p:nvSpPr>
            <p:cNvPr id="1622" name="Google Shape;1622;p63"/>
            <p:cNvSpPr/>
            <p:nvPr/>
          </p:nvSpPr>
          <p:spPr>
            <a:xfrm>
              <a:off x="2400" y="3744"/>
              <a:ext cx="144" cy="48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3" name="Google Shape;1623;p63"/>
            <p:cNvCxnSpPr/>
            <p:nvPr/>
          </p:nvCxnSpPr>
          <p:spPr>
            <a:xfrm>
              <a:off x="2544" y="3768"/>
              <a:ext cx="48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4" name="Google Shape;1624;p63"/>
            <p:cNvCxnSpPr/>
            <p:nvPr/>
          </p:nvCxnSpPr>
          <p:spPr>
            <a:xfrm>
              <a:off x="2340" y="3768"/>
              <a:ext cx="48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25" name="Google Shape;1625;p63"/>
            <p:cNvGrpSpPr/>
            <p:nvPr/>
          </p:nvGrpSpPr>
          <p:grpSpPr>
            <a:xfrm>
              <a:off x="2592" y="3720"/>
              <a:ext cx="72" cy="96"/>
              <a:chOff x="1296" y="2928"/>
              <a:chExt cx="72" cy="96"/>
            </a:xfrm>
          </p:grpSpPr>
          <p:cxnSp>
            <p:nvCxnSpPr>
              <p:cNvPr id="1626" name="Google Shape;1626;p63"/>
              <p:cNvCxnSpPr/>
              <p:nvPr/>
            </p:nvCxnSpPr>
            <p:spPr>
              <a:xfrm>
                <a:off x="1296" y="2928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7" name="Google Shape;1627;p63"/>
              <p:cNvCxnSpPr/>
              <p:nvPr/>
            </p:nvCxnSpPr>
            <p:spPr>
              <a:xfrm>
                <a:off x="1332" y="2952"/>
                <a:ext cx="0" cy="4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8" name="Google Shape;1628;p63"/>
              <p:cNvCxnSpPr/>
              <p:nvPr/>
            </p:nvCxnSpPr>
            <p:spPr>
              <a:xfrm>
                <a:off x="1368" y="2952"/>
                <a:ext cx="0" cy="4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629" name="Google Shape;1629;p63"/>
          <p:cNvGrpSpPr/>
          <p:nvPr/>
        </p:nvGrpSpPr>
        <p:grpSpPr>
          <a:xfrm>
            <a:off x="5180013" y="1371600"/>
            <a:ext cx="82550" cy="304800"/>
            <a:chOff x="575" y="1632"/>
            <a:chExt cx="97" cy="240"/>
          </a:xfrm>
        </p:grpSpPr>
        <p:grpSp>
          <p:nvGrpSpPr>
            <p:cNvPr id="1630" name="Google Shape;1630;p63"/>
            <p:cNvGrpSpPr/>
            <p:nvPr/>
          </p:nvGrpSpPr>
          <p:grpSpPr>
            <a:xfrm>
              <a:off x="575" y="1680"/>
              <a:ext cx="97" cy="144"/>
              <a:chOff x="575" y="1584"/>
              <a:chExt cx="473" cy="1332"/>
            </a:xfrm>
          </p:grpSpPr>
          <p:sp>
            <p:nvSpPr>
              <p:cNvPr id="1631" name="Google Shape;1631;p63"/>
              <p:cNvSpPr/>
              <p:nvPr/>
            </p:nvSpPr>
            <p:spPr>
              <a:xfrm flipH="1">
                <a:off x="575" y="1584"/>
                <a:ext cx="439" cy="672"/>
              </a:xfrm>
              <a:custGeom>
                <a:avLst/>
                <a:gdLst/>
                <a:ahLst/>
                <a:cxnLst/>
                <a:rect l="l" t="t" r="r" b="b"/>
                <a:pathLst>
                  <a:path w="32876" h="43200" fill="none" extrusionOk="0">
                    <a:moveTo>
                      <a:pt x="-1" y="3176"/>
                    </a:moveTo>
                    <a:cubicBezTo>
                      <a:pt x="3394" y="1099"/>
                      <a:pt x="7296" y="-1"/>
                      <a:pt x="11276" y="0"/>
                    </a:cubicBezTo>
                    <a:cubicBezTo>
                      <a:pt x="23205" y="0"/>
                      <a:pt x="32876" y="9670"/>
                      <a:pt x="32876" y="21600"/>
                    </a:cubicBezTo>
                    <a:cubicBezTo>
                      <a:pt x="32876" y="33529"/>
                      <a:pt x="23205" y="43200"/>
                      <a:pt x="11276" y="43200"/>
                    </a:cubicBezTo>
                    <a:cubicBezTo>
                      <a:pt x="10882" y="43200"/>
                      <a:pt x="10488" y="43189"/>
                      <a:pt x="10096" y="43167"/>
                    </a:cubicBezTo>
                  </a:path>
                  <a:path w="32876" h="43200" extrusionOk="0">
                    <a:moveTo>
                      <a:pt x="-1" y="3176"/>
                    </a:moveTo>
                    <a:cubicBezTo>
                      <a:pt x="3394" y="1099"/>
                      <a:pt x="7296" y="-1"/>
                      <a:pt x="11276" y="0"/>
                    </a:cubicBezTo>
                    <a:cubicBezTo>
                      <a:pt x="23205" y="0"/>
                      <a:pt x="32876" y="9670"/>
                      <a:pt x="32876" y="21600"/>
                    </a:cubicBezTo>
                    <a:cubicBezTo>
                      <a:pt x="32876" y="33529"/>
                      <a:pt x="23205" y="43200"/>
                      <a:pt x="11276" y="43200"/>
                    </a:cubicBezTo>
                    <a:cubicBezTo>
                      <a:pt x="10882" y="43200"/>
                      <a:pt x="10488" y="43189"/>
                      <a:pt x="10096" y="43167"/>
                    </a:cubicBezTo>
                    <a:lnTo>
                      <a:pt x="11276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2" name="Google Shape;1632;p63"/>
              <p:cNvSpPr/>
              <p:nvPr/>
            </p:nvSpPr>
            <p:spPr>
              <a:xfrm flipH="1">
                <a:off x="575" y="2244"/>
                <a:ext cx="473" cy="672"/>
              </a:xfrm>
              <a:custGeom>
                <a:avLst/>
                <a:gdLst/>
                <a:ahLst/>
                <a:cxnLst/>
                <a:rect l="l" t="t" r="r" b="b"/>
                <a:pathLst>
                  <a:path w="35407" h="43200" fill="none" extrusionOk="0">
                    <a:moveTo>
                      <a:pt x="13806" y="0"/>
                    </a:moveTo>
                    <a:cubicBezTo>
                      <a:pt x="25736" y="0"/>
                      <a:pt x="35407" y="9670"/>
                      <a:pt x="35407" y="21600"/>
                    </a:cubicBezTo>
                    <a:cubicBezTo>
                      <a:pt x="35407" y="33529"/>
                      <a:pt x="25736" y="43200"/>
                      <a:pt x="13807" y="43200"/>
                    </a:cubicBezTo>
                    <a:cubicBezTo>
                      <a:pt x="8763" y="43200"/>
                      <a:pt x="3878" y="41435"/>
                      <a:pt x="-1" y="38211"/>
                    </a:cubicBezTo>
                  </a:path>
                  <a:path w="35407" h="43200" extrusionOk="0">
                    <a:moveTo>
                      <a:pt x="13806" y="0"/>
                    </a:moveTo>
                    <a:cubicBezTo>
                      <a:pt x="25736" y="0"/>
                      <a:pt x="35407" y="9670"/>
                      <a:pt x="35407" y="21600"/>
                    </a:cubicBezTo>
                    <a:cubicBezTo>
                      <a:pt x="35407" y="33529"/>
                      <a:pt x="25736" y="43200"/>
                      <a:pt x="13807" y="43200"/>
                    </a:cubicBezTo>
                    <a:cubicBezTo>
                      <a:pt x="8763" y="43200"/>
                      <a:pt x="3878" y="41435"/>
                      <a:pt x="-1" y="38211"/>
                    </a:cubicBezTo>
                    <a:lnTo>
                      <a:pt x="13807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633" name="Google Shape;1633;p63"/>
            <p:cNvCxnSpPr/>
            <p:nvPr/>
          </p:nvCxnSpPr>
          <p:spPr>
            <a:xfrm>
              <a:off x="624" y="1632"/>
              <a:ext cx="0" cy="24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634" name="Google Shape;1634;p63"/>
          <p:cNvCxnSpPr/>
          <p:nvPr/>
        </p:nvCxnSpPr>
        <p:spPr>
          <a:xfrm>
            <a:off x="5230813" y="457200"/>
            <a:ext cx="0" cy="685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grpSp>
        <p:nvGrpSpPr>
          <p:cNvPr id="1635" name="Google Shape;1635;p63"/>
          <p:cNvGrpSpPr/>
          <p:nvPr/>
        </p:nvGrpSpPr>
        <p:grpSpPr>
          <a:xfrm>
            <a:off x="461963" y="2286000"/>
            <a:ext cx="104775" cy="322263"/>
            <a:chOff x="864" y="1488"/>
            <a:chExt cx="96" cy="336"/>
          </a:xfrm>
        </p:grpSpPr>
        <p:cxnSp>
          <p:nvCxnSpPr>
            <p:cNvPr id="1636" name="Google Shape;1636;p63"/>
            <p:cNvCxnSpPr/>
            <p:nvPr/>
          </p:nvCxnSpPr>
          <p:spPr>
            <a:xfrm>
              <a:off x="888" y="1728"/>
              <a:ext cx="0" cy="9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7" name="Google Shape;1637;p63"/>
            <p:cNvCxnSpPr/>
            <p:nvPr/>
          </p:nvCxnSpPr>
          <p:spPr>
            <a:xfrm>
              <a:off x="888" y="1488"/>
              <a:ext cx="0" cy="9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38" name="Google Shape;1638;p63"/>
            <p:cNvGrpSpPr/>
            <p:nvPr/>
          </p:nvGrpSpPr>
          <p:grpSpPr>
            <a:xfrm>
              <a:off x="864" y="1680"/>
              <a:ext cx="96" cy="48"/>
              <a:chOff x="864" y="1680"/>
              <a:chExt cx="96" cy="48"/>
            </a:xfrm>
          </p:grpSpPr>
          <p:sp>
            <p:nvSpPr>
              <p:cNvPr id="1639" name="Google Shape;1639;p63"/>
              <p:cNvSpPr/>
              <p:nvPr/>
            </p:nvSpPr>
            <p:spPr>
              <a:xfrm>
                <a:off x="864" y="1680"/>
                <a:ext cx="48" cy="48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640" name="Google Shape;1640;p63"/>
              <p:cNvCxnSpPr/>
              <p:nvPr/>
            </p:nvCxnSpPr>
            <p:spPr>
              <a:xfrm>
                <a:off x="912" y="1704"/>
                <a:ext cx="48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41" name="Google Shape;1641;p63"/>
            <p:cNvGrpSpPr/>
            <p:nvPr/>
          </p:nvGrpSpPr>
          <p:grpSpPr>
            <a:xfrm>
              <a:off x="864" y="1584"/>
              <a:ext cx="96" cy="48"/>
              <a:chOff x="864" y="1680"/>
              <a:chExt cx="96" cy="48"/>
            </a:xfrm>
          </p:grpSpPr>
          <p:sp>
            <p:nvSpPr>
              <p:cNvPr id="1642" name="Google Shape;1642;p63"/>
              <p:cNvSpPr/>
              <p:nvPr/>
            </p:nvSpPr>
            <p:spPr>
              <a:xfrm>
                <a:off x="864" y="1680"/>
                <a:ext cx="48" cy="48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643" name="Google Shape;1643;p63"/>
              <p:cNvCxnSpPr/>
              <p:nvPr/>
            </p:nvCxnSpPr>
            <p:spPr>
              <a:xfrm>
                <a:off x="912" y="1704"/>
                <a:ext cx="48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644" name="Google Shape;1644;p63"/>
          <p:cNvGrpSpPr/>
          <p:nvPr/>
        </p:nvGrpSpPr>
        <p:grpSpPr>
          <a:xfrm>
            <a:off x="74613" y="2455863"/>
            <a:ext cx="407987" cy="152400"/>
            <a:chOff x="3840" y="1713"/>
            <a:chExt cx="410" cy="159"/>
          </a:xfrm>
        </p:grpSpPr>
        <p:sp>
          <p:nvSpPr>
            <p:cNvPr id="1645" name="Google Shape;1645;p63"/>
            <p:cNvSpPr/>
            <p:nvPr/>
          </p:nvSpPr>
          <p:spPr>
            <a:xfrm rot="10800000" flipH="1">
              <a:off x="4116" y="1761"/>
              <a:ext cx="51" cy="54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46" name="Google Shape;1646;p63"/>
            <p:cNvCxnSpPr/>
            <p:nvPr/>
          </p:nvCxnSpPr>
          <p:spPr>
            <a:xfrm>
              <a:off x="3936" y="1797"/>
              <a:ext cx="76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47" name="Google Shape;1647;p63"/>
            <p:cNvGrpSpPr/>
            <p:nvPr/>
          </p:nvGrpSpPr>
          <p:grpSpPr>
            <a:xfrm>
              <a:off x="3840" y="1713"/>
              <a:ext cx="96" cy="159"/>
              <a:chOff x="3744" y="1713"/>
              <a:chExt cx="96" cy="159"/>
            </a:xfrm>
          </p:grpSpPr>
          <p:cxnSp>
            <p:nvCxnSpPr>
              <p:cNvPr id="1648" name="Google Shape;1648;p63"/>
              <p:cNvCxnSpPr/>
              <p:nvPr/>
            </p:nvCxnSpPr>
            <p:spPr>
              <a:xfrm rot="10800000">
                <a:off x="3840" y="1713"/>
                <a:ext cx="0" cy="15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49" name="Google Shape;1649;p63"/>
              <p:cNvCxnSpPr/>
              <p:nvPr/>
            </p:nvCxnSpPr>
            <p:spPr>
              <a:xfrm rot="10800000">
                <a:off x="3792" y="1753"/>
                <a:ext cx="0" cy="7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50" name="Google Shape;1650;p63"/>
              <p:cNvCxnSpPr/>
              <p:nvPr/>
            </p:nvCxnSpPr>
            <p:spPr>
              <a:xfrm rot="10800000">
                <a:off x="3744" y="1753"/>
                <a:ext cx="0" cy="7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651" name="Google Shape;1651;p63"/>
            <p:cNvSpPr/>
            <p:nvPr/>
          </p:nvSpPr>
          <p:spPr>
            <a:xfrm rot="10800000" flipH="1">
              <a:off x="4012" y="1767"/>
              <a:ext cx="51" cy="54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52" name="Google Shape;1652;p63"/>
            <p:cNvCxnSpPr/>
            <p:nvPr/>
          </p:nvCxnSpPr>
          <p:spPr>
            <a:xfrm>
              <a:off x="4174" y="1797"/>
              <a:ext cx="76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3" name="Google Shape;1653;p63"/>
            <p:cNvCxnSpPr/>
            <p:nvPr/>
          </p:nvCxnSpPr>
          <p:spPr>
            <a:xfrm>
              <a:off x="4050" y="1812"/>
              <a:ext cx="78" cy="6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654" name="Google Shape;1654;p63"/>
          <p:cNvCxnSpPr/>
          <p:nvPr/>
        </p:nvCxnSpPr>
        <p:spPr>
          <a:xfrm>
            <a:off x="482600" y="2590800"/>
            <a:ext cx="0" cy="685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55" name="Google Shape;1655;p63"/>
          <p:cNvGrpSpPr/>
          <p:nvPr/>
        </p:nvGrpSpPr>
        <p:grpSpPr>
          <a:xfrm>
            <a:off x="1001713" y="2286000"/>
            <a:ext cx="490537" cy="990600"/>
            <a:chOff x="384" y="1440"/>
            <a:chExt cx="336" cy="624"/>
          </a:xfrm>
        </p:grpSpPr>
        <p:grpSp>
          <p:nvGrpSpPr>
            <p:cNvPr id="1656" name="Google Shape;1656;p63"/>
            <p:cNvGrpSpPr/>
            <p:nvPr/>
          </p:nvGrpSpPr>
          <p:grpSpPr>
            <a:xfrm>
              <a:off x="649" y="1440"/>
              <a:ext cx="71" cy="203"/>
              <a:chOff x="864" y="1488"/>
              <a:chExt cx="96" cy="336"/>
            </a:xfrm>
          </p:grpSpPr>
          <p:cxnSp>
            <p:nvCxnSpPr>
              <p:cNvPr id="1657" name="Google Shape;1657;p63"/>
              <p:cNvCxnSpPr/>
              <p:nvPr/>
            </p:nvCxnSpPr>
            <p:spPr>
              <a:xfrm>
                <a:off x="888" y="1728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58" name="Google Shape;1658;p63"/>
              <p:cNvCxnSpPr/>
              <p:nvPr/>
            </p:nvCxnSpPr>
            <p:spPr>
              <a:xfrm>
                <a:off x="888" y="1488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659" name="Google Shape;1659;p63"/>
              <p:cNvGrpSpPr/>
              <p:nvPr/>
            </p:nvGrpSpPr>
            <p:grpSpPr>
              <a:xfrm>
                <a:off x="864" y="1680"/>
                <a:ext cx="96" cy="48"/>
                <a:chOff x="864" y="1680"/>
                <a:chExt cx="96" cy="48"/>
              </a:xfrm>
            </p:grpSpPr>
            <p:sp>
              <p:nvSpPr>
                <p:cNvPr id="1660" name="Google Shape;1660;p63"/>
                <p:cNvSpPr/>
                <p:nvPr/>
              </p:nvSpPr>
              <p:spPr>
                <a:xfrm>
                  <a:off x="864" y="1680"/>
                  <a:ext cx="48" cy="48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661" name="Google Shape;1661;p63"/>
                <p:cNvCxnSpPr/>
                <p:nvPr/>
              </p:nvCxnSpPr>
              <p:spPr>
                <a:xfrm>
                  <a:off x="912" y="1704"/>
                  <a:ext cx="48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662" name="Google Shape;1662;p63"/>
              <p:cNvGrpSpPr/>
              <p:nvPr/>
            </p:nvGrpSpPr>
            <p:grpSpPr>
              <a:xfrm>
                <a:off x="864" y="1584"/>
                <a:ext cx="96" cy="48"/>
                <a:chOff x="864" y="1680"/>
                <a:chExt cx="96" cy="48"/>
              </a:xfrm>
            </p:grpSpPr>
            <p:sp>
              <p:nvSpPr>
                <p:cNvPr id="1663" name="Google Shape;1663;p63"/>
                <p:cNvSpPr/>
                <p:nvPr/>
              </p:nvSpPr>
              <p:spPr>
                <a:xfrm>
                  <a:off x="864" y="1680"/>
                  <a:ext cx="48" cy="48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664" name="Google Shape;1664;p63"/>
                <p:cNvCxnSpPr/>
                <p:nvPr/>
              </p:nvCxnSpPr>
              <p:spPr>
                <a:xfrm>
                  <a:off x="912" y="1704"/>
                  <a:ext cx="48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665" name="Google Shape;1665;p63"/>
            <p:cNvGrpSpPr/>
            <p:nvPr/>
          </p:nvGrpSpPr>
          <p:grpSpPr>
            <a:xfrm>
              <a:off x="384" y="1547"/>
              <a:ext cx="279" cy="96"/>
              <a:chOff x="3840" y="1713"/>
              <a:chExt cx="410" cy="159"/>
            </a:xfrm>
          </p:grpSpPr>
          <p:sp>
            <p:nvSpPr>
              <p:cNvPr id="1666" name="Google Shape;1666;p63"/>
              <p:cNvSpPr/>
              <p:nvPr/>
            </p:nvSpPr>
            <p:spPr>
              <a:xfrm rot="10800000" flipH="1">
                <a:off x="4116" y="1761"/>
                <a:ext cx="51" cy="54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667" name="Google Shape;1667;p63"/>
              <p:cNvCxnSpPr/>
              <p:nvPr/>
            </p:nvCxnSpPr>
            <p:spPr>
              <a:xfrm>
                <a:off x="3936" y="1797"/>
                <a:ext cx="76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668" name="Google Shape;1668;p63"/>
              <p:cNvGrpSpPr/>
              <p:nvPr/>
            </p:nvGrpSpPr>
            <p:grpSpPr>
              <a:xfrm>
                <a:off x="3840" y="1713"/>
                <a:ext cx="96" cy="159"/>
                <a:chOff x="3744" y="1713"/>
                <a:chExt cx="96" cy="159"/>
              </a:xfrm>
            </p:grpSpPr>
            <p:cxnSp>
              <p:nvCxnSpPr>
                <p:cNvPr id="1669" name="Google Shape;1669;p63"/>
                <p:cNvCxnSpPr/>
                <p:nvPr/>
              </p:nvCxnSpPr>
              <p:spPr>
                <a:xfrm rot="10800000">
                  <a:off x="3840" y="1713"/>
                  <a:ext cx="0" cy="15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70" name="Google Shape;1670;p63"/>
                <p:cNvCxnSpPr/>
                <p:nvPr/>
              </p:nvCxnSpPr>
              <p:spPr>
                <a:xfrm rot="10800000">
                  <a:off x="3792" y="1753"/>
                  <a:ext cx="0" cy="7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71" name="Google Shape;1671;p63"/>
                <p:cNvCxnSpPr/>
                <p:nvPr/>
              </p:nvCxnSpPr>
              <p:spPr>
                <a:xfrm rot="10800000">
                  <a:off x="3744" y="1753"/>
                  <a:ext cx="0" cy="7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672" name="Google Shape;1672;p63"/>
              <p:cNvSpPr/>
              <p:nvPr/>
            </p:nvSpPr>
            <p:spPr>
              <a:xfrm rot="10800000" flipH="1">
                <a:off x="4012" y="1767"/>
                <a:ext cx="51" cy="54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673" name="Google Shape;1673;p63"/>
              <p:cNvCxnSpPr/>
              <p:nvPr/>
            </p:nvCxnSpPr>
            <p:spPr>
              <a:xfrm>
                <a:off x="4174" y="1797"/>
                <a:ext cx="76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74" name="Google Shape;1674;p63"/>
              <p:cNvCxnSpPr/>
              <p:nvPr/>
            </p:nvCxnSpPr>
            <p:spPr>
              <a:xfrm>
                <a:off x="4050" y="1812"/>
                <a:ext cx="78" cy="6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675" name="Google Shape;1675;p63"/>
            <p:cNvCxnSpPr/>
            <p:nvPr/>
          </p:nvCxnSpPr>
          <p:spPr>
            <a:xfrm>
              <a:off x="663" y="1632"/>
              <a:ext cx="0" cy="43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76" name="Google Shape;1676;p63"/>
          <p:cNvGrpSpPr/>
          <p:nvPr/>
        </p:nvGrpSpPr>
        <p:grpSpPr>
          <a:xfrm>
            <a:off x="6015038" y="2286000"/>
            <a:ext cx="104775" cy="322263"/>
            <a:chOff x="864" y="1488"/>
            <a:chExt cx="96" cy="336"/>
          </a:xfrm>
        </p:grpSpPr>
        <p:cxnSp>
          <p:nvCxnSpPr>
            <p:cNvPr id="1677" name="Google Shape;1677;p63"/>
            <p:cNvCxnSpPr/>
            <p:nvPr/>
          </p:nvCxnSpPr>
          <p:spPr>
            <a:xfrm>
              <a:off x="888" y="1728"/>
              <a:ext cx="0" cy="9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8" name="Google Shape;1678;p63"/>
            <p:cNvCxnSpPr/>
            <p:nvPr/>
          </p:nvCxnSpPr>
          <p:spPr>
            <a:xfrm>
              <a:off x="888" y="1488"/>
              <a:ext cx="0" cy="9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79" name="Google Shape;1679;p63"/>
            <p:cNvGrpSpPr/>
            <p:nvPr/>
          </p:nvGrpSpPr>
          <p:grpSpPr>
            <a:xfrm>
              <a:off x="864" y="1680"/>
              <a:ext cx="96" cy="48"/>
              <a:chOff x="864" y="1680"/>
              <a:chExt cx="96" cy="48"/>
            </a:xfrm>
          </p:grpSpPr>
          <p:sp>
            <p:nvSpPr>
              <p:cNvPr id="1680" name="Google Shape;1680;p63"/>
              <p:cNvSpPr/>
              <p:nvPr/>
            </p:nvSpPr>
            <p:spPr>
              <a:xfrm>
                <a:off x="864" y="1680"/>
                <a:ext cx="48" cy="48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681" name="Google Shape;1681;p63"/>
              <p:cNvCxnSpPr/>
              <p:nvPr/>
            </p:nvCxnSpPr>
            <p:spPr>
              <a:xfrm>
                <a:off x="912" y="1704"/>
                <a:ext cx="48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82" name="Google Shape;1682;p63"/>
            <p:cNvGrpSpPr/>
            <p:nvPr/>
          </p:nvGrpSpPr>
          <p:grpSpPr>
            <a:xfrm>
              <a:off x="864" y="1584"/>
              <a:ext cx="96" cy="48"/>
              <a:chOff x="864" y="1680"/>
              <a:chExt cx="96" cy="48"/>
            </a:xfrm>
          </p:grpSpPr>
          <p:sp>
            <p:nvSpPr>
              <p:cNvPr id="1683" name="Google Shape;1683;p63"/>
              <p:cNvSpPr/>
              <p:nvPr/>
            </p:nvSpPr>
            <p:spPr>
              <a:xfrm>
                <a:off x="864" y="1680"/>
                <a:ext cx="48" cy="48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684" name="Google Shape;1684;p63"/>
              <p:cNvCxnSpPr/>
              <p:nvPr/>
            </p:nvCxnSpPr>
            <p:spPr>
              <a:xfrm>
                <a:off x="912" y="1704"/>
                <a:ext cx="48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685" name="Google Shape;1685;p63"/>
          <p:cNvGrpSpPr/>
          <p:nvPr/>
        </p:nvGrpSpPr>
        <p:grpSpPr>
          <a:xfrm>
            <a:off x="5627688" y="2455863"/>
            <a:ext cx="409575" cy="152400"/>
            <a:chOff x="3840" y="1713"/>
            <a:chExt cx="410" cy="159"/>
          </a:xfrm>
        </p:grpSpPr>
        <p:sp>
          <p:nvSpPr>
            <p:cNvPr id="1686" name="Google Shape;1686;p63"/>
            <p:cNvSpPr/>
            <p:nvPr/>
          </p:nvSpPr>
          <p:spPr>
            <a:xfrm rot="10800000" flipH="1">
              <a:off x="4116" y="1761"/>
              <a:ext cx="51" cy="54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87" name="Google Shape;1687;p63"/>
            <p:cNvCxnSpPr/>
            <p:nvPr/>
          </p:nvCxnSpPr>
          <p:spPr>
            <a:xfrm>
              <a:off x="3936" y="1797"/>
              <a:ext cx="76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88" name="Google Shape;1688;p63"/>
            <p:cNvGrpSpPr/>
            <p:nvPr/>
          </p:nvGrpSpPr>
          <p:grpSpPr>
            <a:xfrm>
              <a:off x="3840" y="1713"/>
              <a:ext cx="96" cy="159"/>
              <a:chOff x="3744" y="1713"/>
              <a:chExt cx="96" cy="159"/>
            </a:xfrm>
          </p:grpSpPr>
          <p:cxnSp>
            <p:nvCxnSpPr>
              <p:cNvPr id="1689" name="Google Shape;1689;p63"/>
              <p:cNvCxnSpPr/>
              <p:nvPr/>
            </p:nvCxnSpPr>
            <p:spPr>
              <a:xfrm rot="10800000">
                <a:off x="3840" y="1713"/>
                <a:ext cx="0" cy="15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90" name="Google Shape;1690;p63"/>
              <p:cNvCxnSpPr/>
              <p:nvPr/>
            </p:nvCxnSpPr>
            <p:spPr>
              <a:xfrm rot="10800000">
                <a:off x="3792" y="1753"/>
                <a:ext cx="0" cy="7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91" name="Google Shape;1691;p63"/>
              <p:cNvCxnSpPr/>
              <p:nvPr/>
            </p:nvCxnSpPr>
            <p:spPr>
              <a:xfrm rot="10800000">
                <a:off x="3744" y="1753"/>
                <a:ext cx="0" cy="7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692" name="Google Shape;1692;p63"/>
            <p:cNvSpPr/>
            <p:nvPr/>
          </p:nvSpPr>
          <p:spPr>
            <a:xfrm rot="10800000" flipH="1">
              <a:off x="4012" y="1767"/>
              <a:ext cx="51" cy="54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93" name="Google Shape;1693;p63"/>
            <p:cNvCxnSpPr/>
            <p:nvPr/>
          </p:nvCxnSpPr>
          <p:spPr>
            <a:xfrm>
              <a:off x="4174" y="1797"/>
              <a:ext cx="76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4" name="Google Shape;1694;p63"/>
            <p:cNvCxnSpPr/>
            <p:nvPr/>
          </p:nvCxnSpPr>
          <p:spPr>
            <a:xfrm>
              <a:off x="4050" y="1812"/>
              <a:ext cx="78" cy="6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695" name="Google Shape;1695;p63"/>
          <p:cNvCxnSpPr/>
          <p:nvPr/>
        </p:nvCxnSpPr>
        <p:spPr>
          <a:xfrm>
            <a:off x="6037263" y="2590800"/>
            <a:ext cx="0" cy="685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96" name="Google Shape;1696;p63"/>
          <p:cNvGrpSpPr/>
          <p:nvPr/>
        </p:nvGrpSpPr>
        <p:grpSpPr>
          <a:xfrm>
            <a:off x="4538663" y="4419600"/>
            <a:ext cx="463550" cy="990600"/>
            <a:chOff x="3097" y="2784"/>
            <a:chExt cx="317" cy="624"/>
          </a:xfrm>
        </p:grpSpPr>
        <p:grpSp>
          <p:nvGrpSpPr>
            <p:cNvPr id="1697" name="Google Shape;1697;p63"/>
            <p:cNvGrpSpPr/>
            <p:nvPr/>
          </p:nvGrpSpPr>
          <p:grpSpPr>
            <a:xfrm>
              <a:off x="3347" y="3205"/>
              <a:ext cx="67" cy="203"/>
              <a:chOff x="864" y="1488"/>
              <a:chExt cx="96" cy="336"/>
            </a:xfrm>
          </p:grpSpPr>
          <p:cxnSp>
            <p:nvCxnSpPr>
              <p:cNvPr id="1698" name="Google Shape;1698;p63"/>
              <p:cNvCxnSpPr/>
              <p:nvPr/>
            </p:nvCxnSpPr>
            <p:spPr>
              <a:xfrm>
                <a:off x="888" y="1728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99" name="Google Shape;1699;p63"/>
              <p:cNvCxnSpPr/>
              <p:nvPr/>
            </p:nvCxnSpPr>
            <p:spPr>
              <a:xfrm>
                <a:off x="888" y="1488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700" name="Google Shape;1700;p63"/>
              <p:cNvGrpSpPr/>
              <p:nvPr/>
            </p:nvGrpSpPr>
            <p:grpSpPr>
              <a:xfrm>
                <a:off x="864" y="1680"/>
                <a:ext cx="96" cy="48"/>
                <a:chOff x="864" y="1680"/>
                <a:chExt cx="96" cy="48"/>
              </a:xfrm>
            </p:grpSpPr>
            <p:sp>
              <p:nvSpPr>
                <p:cNvPr id="1701" name="Google Shape;1701;p63"/>
                <p:cNvSpPr/>
                <p:nvPr/>
              </p:nvSpPr>
              <p:spPr>
                <a:xfrm>
                  <a:off x="864" y="1680"/>
                  <a:ext cx="48" cy="48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702" name="Google Shape;1702;p63"/>
                <p:cNvCxnSpPr/>
                <p:nvPr/>
              </p:nvCxnSpPr>
              <p:spPr>
                <a:xfrm>
                  <a:off x="912" y="1704"/>
                  <a:ext cx="48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703" name="Google Shape;1703;p63"/>
              <p:cNvGrpSpPr/>
              <p:nvPr/>
            </p:nvGrpSpPr>
            <p:grpSpPr>
              <a:xfrm>
                <a:off x="864" y="1584"/>
                <a:ext cx="96" cy="48"/>
                <a:chOff x="864" y="1680"/>
                <a:chExt cx="96" cy="48"/>
              </a:xfrm>
            </p:grpSpPr>
            <p:sp>
              <p:nvSpPr>
                <p:cNvPr id="1704" name="Google Shape;1704;p63"/>
                <p:cNvSpPr/>
                <p:nvPr/>
              </p:nvSpPr>
              <p:spPr>
                <a:xfrm>
                  <a:off x="864" y="1680"/>
                  <a:ext cx="48" cy="48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705" name="Google Shape;1705;p63"/>
                <p:cNvCxnSpPr/>
                <p:nvPr/>
              </p:nvCxnSpPr>
              <p:spPr>
                <a:xfrm>
                  <a:off x="912" y="1704"/>
                  <a:ext cx="48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706" name="Google Shape;1706;p63"/>
            <p:cNvGrpSpPr/>
            <p:nvPr/>
          </p:nvGrpSpPr>
          <p:grpSpPr>
            <a:xfrm>
              <a:off x="3097" y="3196"/>
              <a:ext cx="264" cy="96"/>
              <a:chOff x="3840" y="1713"/>
              <a:chExt cx="410" cy="159"/>
            </a:xfrm>
          </p:grpSpPr>
          <p:sp>
            <p:nvSpPr>
              <p:cNvPr id="1707" name="Google Shape;1707;p63"/>
              <p:cNvSpPr/>
              <p:nvPr/>
            </p:nvSpPr>
            <p:spPr>
              <a:xfrm rot="10800000" flipH="1">
                <a:off x="4116" y="1761"/>
                <a:ext cx="51" cy="54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708" name="Google Shape;1708;p63"/>
              <p:cNvCxnSpPr/>
              <p:nvPr/>
            </p:nvCxnSpPr>
            <p:spPr>
              <a:xfrm>
                <a:off x="3936" y="1797"/>
                <a:ext cx="76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709" name="Google Shape;1709;p63"/>
              <p:cNvGrpSpPr/>
              <p:nvPr/>
            </p:nvGrpSpPr>
            <p:grpSpPr>
              <a:xfrm>
                <a:off x="3840" y="1713"/>
                <a:ext cx="96" cy="159"/>
                <a:chOff x="3744" y="1713"/>
                <a:chExt cx="96" cy="159"/>
              </a:xfrm>
            </p:grpSpPr>
            <p:cxnSp>
              <p:nvCxnSpPr>
                <p:cNvPr id="1710" name="Google Shape;1710;p63"/>
                <p:cNvCxnSpPr/>
                <p:nvPr/>
              </p:nvCxnSpPr>
              <p:spPr>
                <a:xfrm rot="10800000">
                  <a:off x="3840" y="1713"/>
                  <a:ext cx="0" cy="15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11" name="Google Shape;1711;p63"/>
                <p:cNvCxnSpPr/>
                <p:nvPr/>
              </p:nvCxnSpPr>
              <p:spPr>
                <a:xfrm rot="10800000">
                  <a:off x="3792" y="1753"/>
                  <a:ext cx="0" cy="7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12" name="Google Shape;1712;p63"/>
                <p:cNvCxnSpPr/>
                <p:nvPr/>
              </p:nvCxnSpPr>
              <p:spPr>
                <a:xfrm rot="10800000">
                  <a:off x="3744" y="1753"/>
                  <a:ext cx="0" cy="7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713" name="Google Shape;1713;p63"/>
              <p:cNvSpPr/>
              <p:nvPr/>
            </p:nvSpPr>
            <p:spPr>
              <a:xfrm rot="10800000" flipH="1">
                <a:off x="4012" y="1767"/>
                <a:ext cx="51" cy="54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714" name="Google Shape;1714;p63"/>
              <p:cNvCxnSpPr/>
              <p:nvPr/>
            </p:nvCxnSpPr>
            <p:spPr>
              <a:xfrm>
                <a:off x="4174" y="1797"/>
                <a:ext cx="76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15" name="Google Shape;1715;p63"/>
              <p:cNvCxnSpPr/>
              <p:nvPr/>
            </p:nvCxnSpPr>
            <p:spPr>
              <a:xfrm>
                <a:off x="4050" y="1812"/>
                <a:ext cx="78" cy="6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716" name="Google Shape;1716;p63"/>
            <p:cNvCxnSpPr/>
            <p:nvPr/>
          </p:nvCxnSpPr>
          <p:spPr>
            <a:xfrm>
              <a:off x="3360" y="2784"/>
              <a:ext cx="0" cy="43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717" name="Google Shape;1717;p63"/>
          <p:cNvCxnSpPr/>
          <p:nvPr/>
        </p:nvCxnSpPr>
        <p:spPr>
          <a:xfrm>
            <a:off x="1676400" y="1600200"/>
            <a:ext cx="25400" cy="167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triangle" w="med" len="med"/>
            <a:tailEnd type="none" w="med" len="med"/>
          </a:ln>
        </p:spPr>
      </p:cxnSp>
      <p:cxnSp>
        <p:nvCxnSpPr>
          <p:cNvPr id="1718" name="Google Shape;1718;p63"/>
          <p:cNvCxnSpPr/>
          <p:nvPr/>
        </p:nvCxnSpPr>
        <p:spPr>
          <a:xfrm>
            <a:off x="1408113" y="3276600"/>
            <a:ext cx="27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719" name="Google Shape;1719;p63"/>
          <p:cNvCxnSpPr/>
          <p:nvPr/>
        </p:nvCxnSpPr>
        <p:spPr>
          <a:xfrm>
            <a:off x="493713" y="3276600"/>
            <a:ext cx="27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720" name="Google Shape;1720;p63"/>
          <p:cNvCxnSpPr/>
          <p:nvPr/>
        </p:nvCxnSpPr>
        <p:spPr>
          <a:xfrm>
            <a:off x="6324600" y="1524000"/>
            <a:ext cx="6350" cy="1752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triangle" w="med" len="med"/>
            <a:tailEnd type="none" w="med" len="med"/>
          </a:ln>
        </p:spPr>
      </p:cxnSp>
      <p:cxnSp>
        <p:nvCxnSpPr>
          <p:cNvPr id="1721" name="Google Shape;1721;p63"/>
          <p:cNvCxnSpPr/>
          <p:nvPr/>
        </p:nvCxnSpPr>
        <p:spPr>
          <a:xfrm>
            <a:off x="6037263" y="3276600"/>
            <a:ext cx="27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722" name="Google Shape;1722;p63"/>
          <p:cNvCxnSpPr/>
          <p:nvPr/>
        </p:nvCxnSpPr>
        <p:spPr>
          <a:xfrm>
            <a:off x="6881813" y="3276600"/>
            <a:ext cx="27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3" name="Google Shape;1723;p63"/>
          <p:cNvCxnSpPr/>
          <p:nvPr/>
        </p:nvCxnSpPr>
        <p:spPr>
          <a:xfrm>
            <a:off x="8004175" y="2255838"/>
            <a:ext cx="0" cy="10207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4" name="Google Shape;1724;p63"/>
          <p:cNvCxnSpPr/>
          <p:nvPr/>
        </p:nvCxnSpPr>
        <p:spPr>
          <a:xfrm>
            <a:off x="7726363" y="3276600"/>
            <a:ext cx="27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25" name="Google Shape;1725;p63"/>
          <p:cNvGrpSpPr/>
          <p:nvPr/>
        </p:nvGrpSpPr>
        <p:grpSpPr>
          <a:xfrm>
            <a:off x="984250" y="3251200"/>
            <a:ext cx="493713" cy="1193800"/>
            <a:chOff x="1056" y="2048"/>
            <a:chExt cx="336" cy="752"/>
          </a:xfrm>
        </p:grpSpPr>
        <p:sp>
          <p:nvSpPr>
            <p:cNvPr id="1726" name="Google Shape;1726;p63"/>
            <p:cNvSpPr/>
            <p:nvPr/>
          </p:nvSpPr>
          <p:spPr>
            <a:xfrm>
              <a:off x="1303" y="2395"/>
              <a:ext cx="71" cy="58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27" name="Google Shape;1727;p63"/>
            <p:cNvGrpSpPr/>
            <p:nvPr/>
          </p:nvGrpSpPr>
          <p:grpSpPr>
            <a:xfrm>
              <a:off x="1303" y="2250"/>
              <a:ext cx="71" cy="145"/>
              <a:chOff x="575" y="1632"/>
              <a:chExt cx="97" cy="240"/>
            </a:xfrm>
          </p:grpSpPr>
          <p:grpSp>
            <p:nvGrpSpPr>
              <p:cNvPr id="1728" name="Google Shape;1728;p63"/>
              <p:cNvGrpSpPr/>
              <p:nvPr/>
            </p:nvGrpSpPr>
            <p:grpSpPr>
              <a:xfrm>
                <a:off x="575" y="1680"/>
                <a:ext cx="97" cy="144"/>
                <a:chOff x="575" y="1584"/>
                <a:chExt cx="473" cy="1332"/>
              </a:xfrm>
            </p:grpSpPr>
            <p:sp>
              <p:nvSpPr>
                <p:cNvPr id="1729" name="Google Shape;1729;p63"/>
                <p:cNvSpPr/>
                <p:nvPr/>
              </p:nvSpPr>
              <p:spPr>
                <a:xfrm flipH="1">
                  <a:off x="575" y="1584"/>
                  <a:ext cx="439" cy="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76" h="43200" fill="none" extrusionOk="0">
                      <a:moveTo>
                        <a:pt x="-1" y="3176"/>
                      </a:moveTo>
                      <a:cubicBezTo>
                        <a:pt x="3394" y="1099"/>
                        <a:pt x="7296" y="-1"/>
                        <a:pt x="11276" y="0"/>
                      </a:cubicBezTo>
                      <a:cubicBezTo>
                        <a:pt x="23205" y="0"/>
                        <a:pt x="32876" y="9670"/>
                        <a:pt x="32876" y="21600"/>
                      </a:cubicBezTo>
                      <a:cubicBezTo>
                        <a:pt x="32876" y="33529"/>
                        <a:pt x="23205" y="43200"/>
                        <a:pt x="11276" y="43200"/>
                      </a:cubicBezTo>
                      <a:cubicBezTo>
                        <a:pt x="10882" y="43200"/>
                        <a:pt x="10488" y="43189"/>
                        <a:pt x="10096" y="43167"/>
                      </a:cubicBezTo>
                    </a:path>
                    <a:path w="32876" h="43200" extrusionOk="0">
                      <a:moveTo>
                        <a:pt x="-1" y="3176"/>
                      </a:moveTo>
                      <a:cubicBezTo>
                        <a:pt x="3394" y="1099"/>
                        <a:pt x="7296" y="-1"/>
                        <a:pt x="11276" y="0"/>
                      </a:cubicBezTo>
                      <a:cubicBezTo>
                        <a:pt x="23205" y="0"/>
                        <a:pt x="32876" y="9670"/>
                        <a:pt x="32876" y="21600"/>
                      </a:cubicBezTo>
                      <a:cubicBezTo>
                        <a:pt x="32876" y="33529"/>
                        <a:pt x="23205" y="43200"/>
                        <a:pt x="11276" y="43200"/>
                      </a:cubicBezTo>
                      <a:cubicBezTo>
                        <a:pt x="10882" y="43200"/>
                        <a:pt x="10488" y="43189"/>
                        <a:pt x="10096" y="43167"/>
                      </a:cubicBezTo>
                      <a:lnTo>
                        <a:pt x="11276" y="2160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0" name="Google Shape;1730;p63"/>
                <p:cNvSpPr/>
                <p:nvPr/>
              </p:nvSpPr>
              <p:spPr>
                <a:xfrm flipH="1">
                  <a:off x="575" y="2244"/>
                  <a:ext cx="473" cy="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07" h="43200" fill="none" extrusionOk="0">
                      <a:moveTo>
                        <a:pt x="13806" y="0"/>
                      </a:moveTo>
                      <a:cubicBezTo>
                        <a:pt x="25736" y="0"/>
                        <a:pt x="35407" y="9670"/>
                        <a:pt x="35407" y="21600"/>
                      </a:cubicBezTo>
                      <a:cubicBezTo>
                        <a:pt x="35407" y="33529"/>
                        <a:pt x="25736" y="43200"/>
                        <a:pt x="13807" y="43200"/>
                      </a:cubicBezTo>
                      <a:cubicBezTo>
                        <a:pt x="8763" y="43200"/>
                        <a:pt x="3878" y="41435"/>
                        <a:pt x="-1" y="38211"/>
                      </a:cubicBezTo>
                    </a:path>
                    <a:path w="35407" h="43200" extrusionOk="0">
                      <a:moveTo>
                        <a:pt x="13806" y="0"/>
                      </a:moveTo>
                      <a:cubicBezTo>
                        <a:pt x="25736" y="0"/>
                        <a:pt x="35407" y="9670"/>
                        <a:pt x="35407" y="21600"/>
                      </a:cubicBezTo>
                      <a:cubicBezTo>
                        <a:pt x="35407" y="33529"/>
                        <a:pt x="25736" y="43200"/>
                        <a:pt x="13807" y="43200"/>
                      </a:cubicBezTo>
                      <a:cubicBezTo>
                        <a:pt x="8763" y="43200"/>
                        <a:pt x="3878" y="41435"/>
                        <a:pt x="-1" y="38211"/>
                      </a:cubicBezTo>
                      <a:lnTo>
                        <a:pt x="13807" y="2160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1731" name="Google Shape;1731;p63"/>
              <p:cNvCxnSpPr/>
              <p:nvPr/>
            </p:nvCxnSpPr>
            <p:spPr>
              <a:xfrm>
                <a:off x="624" y="1632"/>
                <a:ext cx="0" cy="24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32" name="Google Shape;1732;p63"/>
            <p:cNvGrpSpPr/>
            <p:nvPr/>
          </p:nvGrpSpPr>
          <p:grpSpPr>
            <a:xfrm>
              <a:off x="1321" y="2598"/>
              <a:ext cx="71" cy="202"/>
              <a:chOff x="864" y="1488"/>
              <a:chExt cx="96" cy="336"/>
            </a:xfrm>
          </p:grpSpPr>
          <p:cxnSp>
            <p:nvCxnSpPr>
              <p:cNvPr id="1733" name="Google Shape;1733;p63"/>
              <p:cNvCxnSpPr/>
              <p:nvPr/>
            </p:nvCxnSpPr>
            <p:spPr>
              <a:xfrm>
                <a:off x="888" y="1728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34" name="Google Shape;1734;p63"/>
              <p:cNvCxnSpPr/>
              <p:nvPr/>
            </p:nvCxnSpPr>
            <p:spPr>
              <a:xfrm>
                <a:off x="888" y="1488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735" name="Google Shape;1735;p63"/>
              <p:cNvGrpSpPr/>
              <p:nvPr/>
            </p:nvGrpSpPr>
            <p:grpSpPr>
              <a:xfrm>
                <a:off x="864" y="1680"/>
                <a:ext cx="96" cy="48"/>
                <a:chOff x="864" y="1680"/>
                <a:chExt cx="96" cy="48"/>
              </a:xfrm>
            </p:grpSpPr>
            <p:sp>
              <p:nvSpPr>
                <p:cNvPr id="1736" name="Google Shape;1736;p63"/>
                <p:cNvSpPr/>
                <p:nvPr/>
              </p:nvSpPr>
              <p:spPr>
                <a:xfrm>
                  <a:off x="864" y="1680"/>
                  <a:ext cx="48" cy="48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737" name="Google Shape;1737;p63"/>
                <p:cNvCxnSpPr/>
                <p:nvPr/>
              </p:nvCxnSpPr>
              <p:spPr>
                <a:xfrm>
                  <a:off x="912" y="1704"/>
                  <a:ext cx="48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738" name="Google Shape;1738;p63"/>
              <p:cNvGrpSpPr/>
              <p:nvPr/>
            </p:nvGrpSpPr>
            <p:grpSpPr>
              <a:xfrm>
                <a:off x="864" y="1584"/>
                <a:ext cx="96" cy="48"/>
                <a:chOff x="864" y="1680"/>
                <a:chExt cx="96" cy="48"/>
              </a:xfrm>
            </p:grpSpPr>
            <p:sp>
              <p:nvSpPr>
                <p:cNvPr id="1739" name="Google Shape;1739;p63"/>
                <p:cNvSpPr/>
                <p:nvPr/>
              </p:nvSpPr>
              <p:spPr>
                <a:xfrm>
                  <a:off x="864" y="1680"/>
                  <a:ext cx="48" cy="48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740" name="Google Shape;1740;p63"/>
                <p:cNvCxnSpPr/>
                <p:nvPr/>
              </p:nvCxnSpPr>
              <p:spPr>
                <a:xfrm>
                  <a:off x="912" y="1704"/>
                  <a:ext cx="48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741" name="Google Shape;1741;p63"/>
            <p:cNvGrpSpPr/>
            <p:nvPr/>
          </p:nvGrpSpPr>
          <p:grpSpPr>
            <a:xfrm>
              <a:off x="1056" y="2589"/>
              <a:ext cx="279" cy="95"/>
              <a:chOff x="3840" y="1713"/>
              <a:chExt cx="410" cy="159"/>
            </a:xfrm>
          </p:grpSpPr>
          <p:sp>
            <p:nvSpPr>
              <p:cNvPr id="1742" name="Google Shape;1742;p63"/>
              <p:cNvSpPr/>
              <p:nvPr/>
            </p:nvSpPr>
            <p:spPr>
              <a:xfrm rot="10800000" flipH="1">
                <a:off x="4116" y="1761"/>
                <a:ext cx="51" cy="54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743" name="Google Shape;1743;p63"/>
              <p:cNvCxnSpPr/>
              <p:nvPr/>
            </p:nvCxnSpPr>
            <p:spPr>
              <a:xfrm>
                <a:off x="3936" y="1797"/>
                <a:ext cx="76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744" name="Google Shape;1744;p63"/>
              <p:cNvGrpSpPr/>
              <p:nvPr/>
            </p:nvGrpSpPr>
            <p:grpSpPr>
              <a:xfrm>
                <a:off x="3840" y="1713"/>
                <a:ext cx="96" cy="159"/>
                <a:chOff x="3744" y="1713"/>
                <a:chExt cx="96" cy="159"/>
              </a:xfrm>
            </p:grpSpPr>
            <p:cxnSp>
              <p:nvCxnSpPr>
                <p:cNvPr id="1745" name="Google Shape;1745;p63"/>
                <p:cNvCxnSpPr/>
                <p:nvPr/>
              </p:nvCxnSpPr>
              <p:spPr>
                <a:xfrm rot="10800000">
                  <a:off x="3840" y="1713"/>
                  <a:ext cx="0" cy="15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46" name="Google Shape;1746;p63"/>
                <p:cNvCxnSpPr/>
                <p:nvPr/>
              </p:nvCxnSpPr>
              <p:spPr>
                <a:xfrm rot="10800000">
                  <a:off x="3792" y="1753"/>
                  <a:ext cx="0" cy="7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47" name="Google Shape;1747;p63"/>
                <p:cNvCxnSpPr/>
                <p:nvPr/>
              </p:nvCxnSpPr>
              <p:spPr>
                <a:xfrm rot="10800000">
                  <a:off x="3744" y="1753"/>
                  <a:ext cx="0" cy="7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748" name="Google Shape;1748;p63"/>
              <p:cNvSpPr/>
              <p:nvPr/>
            </p:nvSpPr>
            <p:spPr>
              <a:xfrm rot="10800000" flipH="1">
                <a:off x="4012" y="1767"/>
                <a:ext cx="51" cy="54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749" name="Google Shape;1749;p63"/>
              <p:cNvCxnSpPr/>
              <p:nvPr/>
            </p:nvCxnSpPr>
            <p:spPr>
              <a:xfrm>
                <a:off x="4174" y="1797"/>
                <a:ext cx="76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50" name="Google Shape;1750;p63"/>
              <p:cNvCxnSpPr/>
              <p:nvPr/>
            </p:nvCxnSpPr>
            <p:spPr>
              <a:xfrm>
                <a:off x="4050" y="1812"/>
                <a:ext cx="78" cy="6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51" name="Google Shape;1751;p63"/>
            <p:cNvGrpSpPr/>
            <p:nvPr/>
          </p:nvGrpSpPr>
          <p:grpSpPr>
            <a:xfrm>
              <a:off x="1321" y="2048"/>
              <a:ext cx="71" cy="202"/>
              <a:chOff x="864" y="1488"/>
              <a:chExt cx="96" cy="336"/>
            </a:xfrm>
          </p:grpSpPr>
          <p:cxnSp>
            <p:nvCxnSpPr>
              <p:cNvPr id="1752" name="Google Shape;1752;p63"/>
              <p:cNvCxnSpPr/>
              <p:nvPr/>
            </p:nvCxnSpPr>
            <p:spPr>
              <a:xfrm>
                <a:off x="888" y="1728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53" name="Google Shape;1753;p63"/>
              <p:cNvCxnSpPr/>
              <p:nvPr/>
            </p:nvCxnSpPr>
            <p:spPr>
              <a:xfrm>
                <a:off x="888" y="1488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754" name="Google Shape;1754;p63"/>
              <p:cNvGrpSpPr/>
              <p:nvPr/>
            </p:nvGrpSpPr>
            <p:grpSpPr>
              <a:xfrm>
                <a:off x="864" y="1680"/>
                <a:ext cx="96" cy="48"/>
                <a:chOff x="864" y="1680"/>
                <a:chExt cx="96" cy="48"/>
              </a:xfrm>
            </p:grpSpPr>
            <p:sp>
              <p:nvSpPr>
                <p:cNvPr id="1755" name="Google Shape;1755;p63"/>
                <p:cNvSpPr/>
                <p:nvPr/>
              </p:nvSpPr>
              <p:spPr>
                <a:xfrm>
                  <a:off x="864" y="1680"/>
                  <a:ext cx="48" cy="48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756" name="Google Shape;1756;p63"/>
                <p:cNvCxnSpPr/>
                <p:nvPr/>
              </p:nvCxnSpPr>
              <p:spPr>
                <a:xfrm>
                  <a:off x="912" y="1704"/>
                  <a:ext cx="48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757" name="Google Shape;1757;p63"/>
              <p:cNvGrpSpPr/>
              <p:nvPr/>
            </p:nvGrpSpPr>
            <p:grpSpPr>
              <a:xfrm>
                <a:off x="864" y="1584"/>
                <a:ext cx="96" cy="48"/>
                <a:chOff x="864" y="1680"/>
                <a:chExt cx="96" cy="48"/>
              </a:xfrm>
            </p:grpSpPr>
            <p:sp>
              <p:nvSpPr>
                <p:cNvPr id="1758" name="Google Shape;1758;p63"/>
                <p:cNvSpPr/>
                <p:nvPr/>
              </p:nvSpPr>
              <p:spPr>
                <a:xfrm>
                  <a:off x="864" y="1680"/>
                  <a:ext cx="48" cy="48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759" name="Google Shape;1759;p63"/>
                <p:cNvCxnSpPr/>
                <p:nvPr/>
              </p:nvCxnSpPr>
              <p:spPr>
                <a:xfrm>
                  <a:off x="912" y="1704"/>
                  <a:ext cx="48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760" name="Google Shape;1760;p63"/>
            <p:cNvGrpSpPr/>
            <p:nvPr/>
          </p:nvGrpSpPr>
          <p:grpSpPr>
            <a:xfrm>
              <a:off x="1056" y="2155"/>
              <a:ext cx="279" cy="95"/>
              <a:chOff x="3840" y="1713"/>
              <a:chExt cx="410" cy="159"/>
            </a:xfrm>
          </p:grpSpPr>
          <p:sp>
            <p:nvSpPr>
              <p:cNvPr id="1761" name="Google Shape;1761;p63"/>
              <p:cNvSpPr/>
              <p:nvPr/>
            </p:nvSpPr>
            <p:spPr>
              <a:xfrm rot="10800000" flipH="1">
                <a:off x="4116" y="1761"/>
                <a:ext cx="51" cy="54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762" name="Google Shape;1762;p63"/>
              <p:cNvCxnSpPr/>
              <p:nvPr/>
            </p:nvCxnSpPr>
            <p:spPr>
              <a:xfrm>
                <a:off x="3936" y="1797"/>
                <a:ext cx="76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763" name="Google Shape;1763;p63"/>
              <p:cNvGrpSpPr/>
              <p:nvPr/>
            </p:nvGrpSpPr>
            <p:grpSpPr>
              <a:xfrm>
                <a:off x="3840" y="1713"/>
                <a:ext cx="96" cy="159"/>
                <a:chOff x="3744" y="1713"/>
                <a:chExt cx="96" cy="159"/>
              </a:xfrm>
            </p:grpSpPr>
            <p:cxnSp>
              <p:nvCxnSpPr>
                <p:cNvPr id="1764" name="Google Shape;1764;p63"/>
                <p:cNvCxnSpPr/>
                <p:nvPr/>
              </p:nvCxnSpPr>
              <p:spPr>
                <a:xfrm rot="10800000">
                  <a:off x="3840" y="1713"/>
                  <a:ext cx="0" cy="15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65" name="Google Shape;1765;p63"/>
                <p:cNvCxnSpPr/>
                <p:nvPr/>
              </p:nvCxnSpPr>
              <p:spPr>
                <a:xfrm rot="10800000">
                  <a:off x="3792" y="1753"/>
                  <a:ext cx="0" cy="7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66" name="Google Shape;1766;p63"/>
                <p:cNvCxnSpPr/>
                <p:nvPr/>
              </p:nvCxnSpPr>
              <p:spPr>
                <a:xfrm rot="10800000">
                  <a:off x="3744" y="1753"/>
                  <a:ext cx="0" cy="7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767" name="Google Shape;1767;p63"/>
              <p:cNvSpPr/>
              <p:nvPr/>
            </p:nvSpPr>
            <p:spPr>
              <a:xfrm rot="10800000" flipH="1">
                <a:off x="4012" y="1767"/>
                <a:ext cx="51" cy="54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768" name="Google Shape;1768;p63"/>
              <p:cNvCxnSpPr/>
              <p:nvPr/>
            </p:nvCxnSpPr>
            <p:spPr>
              <a:xfrm>
                <a:off x="4174" y="1797"/>
                <a:ext cx="76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69" name="Google Shape;1769;p63"/>
              <p:cNvCxnSpPr/>
              <p:nvPr/>
            </p:nvCxnSpPr>
            <p:spPr>
              <a:xfrm>
                <a:off x="4050" y="1812"/>
                <a:ext cx="78" cy="6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770" name="Google Shape;1770;p63"/>
            <p:cNvCxnSpPr/>
            <p:nvPr/>
          </p:nvCxnSpPr>
          <p:spPr>
            <a:xfrm>
              <a:off x="1335" y="2448"/>
              <a:ext cx="0" cy="14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71" name="Google Shape;1771;p63"/>
          <p:cNvGrpSpPr/>
          <p:nvPr/>
        </p:nvGrpSpPr>
        <p:grpSpPr>
          <a:xfrm>
            <a:off x="4514850" y="3251200"/>
            <a:ext cx="493713" cy="1193800"/>
            <a:chOff x="3081" y="2048"/>
            <a:chExt cx="336" cy="752"/>
          </a:xfrm>
        </p:grpSpPr>
        <p:sp>
          <p:nvSpPr>
            <p:cNvPr id="1772" name="Google Shape;1772;p63"/>
            <p:cNvSpPr/>
            <p:nvPr/>
          </p:nvSpPr>
          <p:spPr>
            <a:xfrm>
              <a:off x="3328" y="2395"/>
              <a:ext cx="71" cy="58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73" name="Google Shape;1773;p63"/>
            <p:cNvGrpSpPr/>
            <p:nvPr/>
          </p:nvGrpSpPr>
          <p:grpSpPr>
            <a:xfrm>
              <a:off x="3346" y="2598"/>
              <a:ext cx="71" cy="202"/>
              <a:chOff x="864" y="1488"/>
              <a:chExt cx="96" cy="336"/>
            </a:xfrm>
          </p:grpSpPr>
          <p:cxnSp>
            <p:nvCxnSpPr>
              <p:cNvPr id="1774" name="Google Shape;1774;p63"/>
              <p:cNvCxnSpPr/>
              <p:nvPr/>
            </p:nvCxnSpPr>
            <p:spPr>
              <a:xfrm>
                <a:off x="888" y="1728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75" name="Google Shape;1775;p63"/>
              <p:cNvCxnSpPr/>
              <p:nvPr/>
            </p:nvCxnSpPr>
            <p:spPr>
              <a:xfrm>
                <a:off x="888" y="1488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776" name="Google Shape;1776;p63"/>
              <p:cNvGrpSpPr/>
              <p:nvPr/>
            </p:nvGrpSpPr>
            <p:grpSpPr>
              <a:xfrm>
                <a:off x="864" y="1680"/>
                <a:ext cx="96" cy="48"/>
                <a:chOff x="864" y="1680"/>
                <a:chExt cx="96" cy="48"/>
              </a:xfrm>
            </p:grpSpPr>
            <p:sp>
              <p:nvSpPr>
                <p:cNvPr id="1777" name="Google Shape;1777;p63"/>
                <p:cNvSpPr/>
                <p:nvPr/>
              </p:nvSpPr>
              <p:spPr>
                <a:xfrm>
                  <a:off x="864" y="1680"/>
                  <a:ext cx="48" cy="48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778" name="Google Shape;1778;p63"/>
                <p:cNvCxnSpPr/>
                <p:nvPr/>
              </p:nvCxnSpPr>
              <p:spPr>
                <a:xfrm>
                  <a:off x="912" y="1704"/>
                  <a:ext cx="48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779" name="Google Shape;1779;p63"/>
              <p:cNvGrpSpPr/>
              <p:nvPr/>
            </p:nvGrpSpPr>
            <p:grpSpPr>
              <a:xfrm>
                <a:off x="864" y="1584"/>
                <a:ext cx="96" cy="48"/>
                <a:chOff x="864" y="1680"/>
                <a:chExt cx="96" cy="48"/>
              </a:xfrm>
            </p:grpSpPr>
            <p:sp>
              <p:nvSpPr>
                <p:cNvPr id="1780" name="Google Shape;1780;p63"/>
                <p:cNvSpPr/>
                <p:nvPr/>
              </p:nvSpPr>
              <p:spPr>
                <a:xfrm>
                  <a:off x="864" y="1680"/>
                  <a:ext cx="48" cy="48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781" name="Google Shape;1781;p63"/>
                <p:cNvCxnSpPr/>
                <p:nvPr/>
              </p:nvCxnSpPr>
              <p:spPr>
                <a:xfrm>
                  <a:off x="912" y="1704"/>
                  <a:ext cx="48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782" name="Google Shape;1782;p63"/>
            <p:cNvGrpSpPr/>
            <p:nvPr/>
          </p:nvGrpSpPr>
          <p:grpSpPr>
            <a:xfrm>
              <a:off x="3081" y="2589"/>
              <a:ext cx="279" cy="95"/>
              <a:chOff x="3840" y="1713"/>
              <a:chExt cx="410" cy="159"/>
            </a:xfrm>
          </p:grpSpPr>
          <p:sp>
            <p:nvSpPr>
              <p:cNvPr id="1783" name="Google Shape;1783;p63"/>
              <p:cNvSpPr/>
              <p:nvPr/>
            </p:nvSpPr>
            <p:spPr>
              <a:xfrm rot="10800000" flipH="1">
                <a:off x="4116" y="1761"/>
                <a:ext cx="51" cy="54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784" name="Google Shape;1784;p63"/>
              <p:cNvCxnSpPr/>
              <p:nvPr/>
            </p:nvCxnSpPr>
            <p:spPr>
              <a:xfrm>
                <a:off x="3936" y="1797"/>
                <a:ext cx="76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785" name="Google Shape;1785;p63"/>
              <p:cNvGrpSpPr/>
              <p:nvPr/>
            </p:nvGrpSpPr>
            <p:grpSpPr>
              <a:xfrm>
                <a:off x="3840" y="1713"/>
                <a:ext cx="96" cy="159"/>
                <a:chOff x="3744" y="1713"/>
                <a:chExt cx="96" cy="159"/>
              </a:xfrm>
            </p:grpSpPr>
            <p:cxnSp>
              <p:nvCxnSpPr>
                <p:cNvPr id="1786" name="Google Shape;1786;p63"/>
                <p:cNvCxnSpPr/>
                <p:nvPr/>
              </p:nvCxnSpPr>
              <p:spPr>
                <a:xfrm rot="10800000">
                  <a:off x="3840" y="1713"/>
                  <a:ext cx="0" cy="15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87" name="Google Shape;1787;p63"/>
                <p:cNvCxnSpPr/>
                <p:nvPr/>
              </p:nvCxnSpPr>
              <p:spPr>
                <a:xfrm rot="10800000">
                  <a:off x="3792" y="1753"/>
                  <a:ext cx="0" cy="7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88" name="Google Shape;1788;p63"/>
                <p:cNvCxnSpPr/>
                <p:nvPr/>
              </p:nvCxnSpPr>
              <p:spPr>
                <a:xfrm rot="10800000">
                  <a:off x="3744" y="1753"/>
                  <a:ext cx="0" cy="7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789" name="Google Shape;1789;p63"/>
              <p:cNvSpPr/>
              <p:nvPr/>
            </p:nvSpPr>
            <p:spPr>
              <a:xfrm rot="10800000" flipH="1">
                <a:off x="4012" y="1767"/>
                <a:ext cx="51" cy="54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790" name="Google Shape;1790;p63"/>
              <p:cNvCxnSpPr/>
              <p:nvPr/>
            </p:nvCxnSpPr>
            <p:spPr>
              <a:xfrm>
                <a:off x="4174" y="1797"/>
                <a:ext cx="76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91" name="Google Shape;1791;p63"/>
              <p:cNvCxnSpPr/>
              <p:nvPr/>
            </p:nvCxnSpPr>
            <p:spPr>
              <a:xfrm>
                <a:off x="4050" y="1812"/>
                <a:ext cx="78" cy="6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92" name="Google Shape;1792;p63"/>
            <p:cNvGrpSpPr/>
            <p:nvPr/>
          </p:nvGrpSpPr>
          <p:grpSpPr>
            <a:xfrm>
              <a:off x="3346" y="2048"/>
              <a:ext cx="71" cy="202"/>
              <a:chOff x="864" y="1488"/>
              <a:chExt cx="96" cy="336"/>
            </a:xfrm>
          </p:grpSpPr>
          <p:cxnSp>
            <p:nvCxnSpPr>
              <p:cNvPr id="1793" name="Google Shape;1793;p63"/>
              <p:cNvCxnSpPr/>
              <p:nvPr/>
            </p:nvCxnSpPr>
            <p:spPr>
              <a:xfrm>
                <a:off x="888" y="1728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94" name="Google Shape;1794;p63"/>
              <p:cNvCxnSpPr/>
              <p:nvPr/>
            </p:nvCxnSpPr>
            <p:spPr>
              <a:xfrm>
                <a:off x="888" y="1488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795" name="Google Shape;1795;p63"/>
              <p:cNvGrpSpPr/>
              <p:nvPr/>
            </p:nvGrpSpPr>
            <p:grpSpPr>
              <a:xfrm>
                <a:off x="864" y="1680"/>
                <a:ext cx="96" cy="48"/>
                <a:chOff x="864" y="1680"/>
                <a:chExt cx="96" cy="48"/>
              </a:xfrm>
            </p:grpSpPr>
            <p:sp>
              <p:nvSpPr>
                <p:cNvPr id="1796" name="Google Shape;1796;p63"/>
                <p:cNvSpPr/>
                <p:nvPr/>
              </p:nvSpPr>
              <p:spPr>
                <a:xfrm>
                  <a:off x="864" y="1680"/>
                  <a:ext cx="48" cy="48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797" name="Google Shape;1797;p63"/>
                <p:cNvCxnSpPr/>
                <p:nvPr/>
              </p:nvCxnSpPr>
              <p:spPr>
                <a:xfrm>
                  <a:off x="912" y="1704"/>
                  <a:ext cx="48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798" name="Google Shape;1798;p63"/>
              <p:cNvGrpSpPr/>
              <p:nvPr/>
            </p:nvGrpSpPr>
            <p:grpSpPr>
              <a:xfrm>
                <a:off x="864" y="1584"/>
                <a:ext cx="96" cy="48"/>
                <a:chOff x="864" y="1680"/>
                <a:chExt cx="96" cy="48"/>
              </a:xfrm>
            </p:grpSpPr>
            <p:sp>
              <p:nvSpPr>
                <p:cNvPr id="1799" name="Google Shape;1799;p63"/>
                <p:cNvSpPr/>
                <p:nvPr/>
              </p:nvSpPr>
              <p:spPr>
                <a:xfrm>
                  <a:off x="864" y="1680"/>
                  <a:ext cx="48" cy="48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800" name="Google Shape;1800;p63"/>
                <p:cNvCxnSpPr/>
                <p:nvPr/>
              </p:nvCxnSpPr>
              <p:spPr>
                <a:xfrm>
                  <a:off x="912" y="1704"/>
                  <a:ext cx="48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801" name="Google Shape;1801;p63"/>
            <p:cNvGrpSpPr/>
            <p:nvPr/>
          </p:nvGrpSpPr>
          <p:grpSpPr>
            <a:xfrm>
              <a:off x="3081" y="2155"/>
              <a:ext cx="279" cy="95"/>
              <a:chOff x="3840" y="1713"/>
              <a:chExt cx="410" cy="159"/>
            </a:xfrm>
          </p:grpSpPr>
          <p:sp>
            <p:nvSpPr>
              <p:cNvPr id="1802" name="Google Shape;1802;p63"/>
              <p:cNvSpPr/>
              <p:nvPr/>
            </p:nvSpPr>
            <p:spPr>
              <a:xfrm rot="10800000" flipH="1">
                <a:off x="4116" y="1761"/>
                <a:ext cx="51" cy="54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03" name="Google Shape;1803;p63"/>
              <p:cNvCxnSpPr/>
              <p:nvPr/>
            </p:nvCxnSpPr>
            <p:spPr>
              <a:xfrm>
                <a:off x="3936" y="1797"/>
                <a:ext cx="76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804" name="Google Shape;1804;p63"/>
              <p:cNvGrpSpPr/>
              <p:nvPr/>
            </p:nvGrpSpPr>
            <p:grpSpPr>
              <a:xfrm>
                <a:off x="3840" y="1713"/>
                <a:ext cx="96" cy="159"/>
                <a:chOff x="3744" y="1713"/>
                <a:chExt cx="96" cy="159"/>
              </a:xfrm>
            </p:grpSpPr>
            <p:cxnSp>
              <p:nvCxnSpPr>
                <p:cNvPr id="1805" name="Google Shape;1805;p63"/>
                <p:cNvCxnSpPr/>
                <p:nvPr/>
              </p:nvCxnSpPr>
              <p:spPr>
                <a:xfrm rot="10800000">
                  <a:off x="3840" y="1713"/>
                  <a:ext cx="0" cy="15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06" name="Google Shape;1806;p63"/>
                <p:cNvCxnSpPr/>
                <p:nvPr/>
              </p:nvCxnSpPr>
              <p:spPr>
                <a:xfrm rot="10800000">
                  <a:off x="3792" y="1753"/>
                  <a:ext cx="0" cy="7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07" name="Google Shape;1807;p63"/>
                <p:cNvCxnSpPr/>
                <p:nvPr/>
              </p:nvCxnSpPr>
              <p:spPr>
                <a:xfrm rot="10800000">
                  <a:off x="3744" y="1753"/>
                  <a:ext cx="0" cy="7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808" name="Google Shape;1808;p63"/>
              <p:cNvSpPr/>
              <p:nvPr/>
            </p:nvSpPr>
            <p:spPr>
              <a:xfrm rot="10800000" flipH="1">
                <a:off x="4012" y="1767"/>
                <a:ext cx="51" cy="54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09" name="Google Shape;1809;p63"/>
              <p:cNvCxnSpPr/>
              <p:nvPr/>
            </p:nvCxnSpPr>
            <p:spPr>
              <a:xfrm>
                <a:off x="4174" y="1797"/>
                <a:ext cx="76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0" name="Google Shape;1810;p63"/>
              <p:cNvCxnSpPr/>
              <p:nvPr/>
            </p:nvCxnSpPr>
            <p:spPr>
              <a:xfrm>
                <a:off x="4050" y="1812"/>
                <a:ext cx="78" cy="6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11" name="Google Shape;1811;p63"/>
            <p:cNvGrpSpPr/>
            <p:nvPr/>
          </p:nvGrpSpPr>
          <p:grpSpPr>
            <a:xfrm>
              <a:off x="3325" y="2453"/>
              <a:ext cx="72" cy="145"/>
              <a:chOff x="575" y="1632"/>
              <a:chExt cx="97" cy="240"/>
            </a:xfrm>
          </p:grpSpPr>
          <p:grpSp>
            <p:nvGrpSpPr>
              <p:cNvPr id="1812" name="Google Shape;1812;p63"/>
              <p:cNvGrpSpPr/>
              <p:nvPr/>
            </p:nvGrpSpPr>
            <p:grpSpPr>
              <a:xfrm>
                <a:off x="575" y="1680"/>
                <a:ext cx="97" cy="144"/>
                <a:chOff x="575" y="1584"/>
                <a:chExt cx="473" cy="1332"/>
              </a:xfrm>
            </p:grpSpPr>
            <p:sp>
              <p:nvSpPr>
                <p:cNvPr id="1813" name="Google Shape;1813;p63"/>
                <p:cNvSpPr/>
                <p:nvPr/>
              </p:nvSpPr>
              <p:spPr>
                <a:xfrm flipH="1">
                  <a:off x="575" y="1584"/>
                  <a:ext cx="439" cy="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76" h="43200" fill="none" extrusionOk="0">
                      <a:moveTo>
                        <a:pt x="-1" y="3176"/>
                      </a:moveTo>
                      <a:cubicBezTo>
                        <a:pt x="3394" y="1099"/>
                        <a:pt x="7296" y="-1"/>
                        <a:pt x="11276" y="0"/>
                      </a:cubicBezTo>
                      <a:cubicBezTo>
                        <a:pt x="23205" y="0"/>
                        <a:pt x="32876" y="9670"/>
                        <a:pt x="32876" y="21600"/>
                      </a:cubicBezTo>
                      <a:cubicBezTo>
                        <a:pt x="32876" y="33529"/>
                        <a:pt x="23205" y="43200"/>
                        <a:pt x="11276" y="43200"/>
                      </a:cubicBezTo>
                      <a:cubicBezTo>
                        <a:pt x="10882" y="43200"/>
                        <a:pt x="10488" y="43189"/>
                        <a:pt x="10096" y="43167"/>
                      </a:cubicBezTo>
                    </a:path>
                    <a:path w="32876" h="43200" extrusionOk="0">
                      <a:moveTo>
                        <a:pt x="-1" y="3176"/>
                      </a:moveTo>
                      <a:cubicBezTo>
                        <a:pt x="3394" y="1099"/>
                        <a:pt x="7296" y="-1"/>
                        <a:pt x="11276" y="0"/>
                      </a:cubicBezTo>
                      <a:cubicBezTo>
                        <a:pt x="23205" y="0"/>
                        <a:pt x="32876" y="9670"/>
                        <a:pt x="32876" y="21600"/>
                      </a:cubicBezTo>
                      <a:cubicBezTo>
                        <a:pt x="32876" y="33529"/>
                        <a:pt x="23205" y="43200"/>
                        <a:pt x="11276" y="43200"/>
                      </a:cubicBezTo>
                      <a:cubicBezTo>
                        <a:pt x="10882" y="43200"/>
                        <a:pt x="10488" y="43189"/>
                        <a:pt x="10096" y="43167"/>
                      </a:cubicBezTo>
                      <a:lnTo>
                        <a:pt x="11276" y="2160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4" name="Google Shape;1814;p63"/>
                <p:cNvSpPr/>
                <p:nvPr/>
              </p:nvSpPr>
              <p:spPr>
                <a:xfrm flipH="1">
                  <a:off x="575" y="2244"/>
                  <a:ext cx="473" cy="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07" h="43200" fill="none" extrusionOk="0">
                      <a:moveTo>
                        <a:pt x="13806" y="0"/>
                      </a:moveTo>
                      <a:cubicBezTo>
                        <a:pt x="25736" y="0"/>
                        <a:pt x="35407" y="9670"/>
                        <a:pt x="35407" y="21600"/>
                      </a:cubicBezTo>
                      <a:cubicBezTo>
                        <a:pt x="35407" y="33529"/>
                        <a:pt x="25736" y="43200"/>
                        <a:pt x="13807" y="43200"/>
                      </a:cubicBezTo>
                      <a:cubicBezTo>
                        <a:pt x="8763" y="43200"/>
                        <a:pt x="3878" y="41435"/>
                        <a:pt x="-1" y="38211"/>
                      </a:cubicBezTo>
                    </a:path>
                    <a:path w="35407" h="43200" extrusionOk="0">
                      <a:moveTo>
                        <a:pt x="13806" y="0"/>
                      </a:moveTo>
                      <a:cubicBezTo>
                        <a:pt x="25736" y="0"/>
                        <a:pt x="35407" y="9670"/>
                        <a:pt x="35407" y="21600"/>
                      </a:cubicBezTo>
                      <a:cubicBezTo>
                        <a:pt x="35407" y="33529"/>
                        <a:pt x="25736" y="43200"/>
                        <a:pt x="13807" y="43200"/>
                      </a:cubicBezTo>
                      <a:cubicBezTo>
                        <a:pt x="8763" y="43200"/>
                        <a:pt x="3878" y="41435"/>
                        <a:pt x="-1" y="38211"/>
                      </a:cubicBezTo>
                      <a:lnTo>
                        <a:pt x="13807" y="2160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1815" name="Google Shape;1815;p63"/>
              <p:cNvCxnSpPr/>
              <p:nvPr/>
            </p:nvCxnSpPr>
            <p:spPr>
              <a:xfrm>
                <a:off x="624" y="1632"/>
                <a:ext cx="0" cy="24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816" name="Google Shape;1816;p63"/>
            <p:cNvCxnSpPr/>
            <p:nvPr/>
          </p:nvCxnSpPr>
          <p:spPr>
            <a:xfrm>
              <a:off x="3360" y="2256"/>
              <a:ext cx="0" cy="14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17" name="Google Shape;1817;p63"/>
          <p:cNvGrpSpPr/>
          <p:nvPr/>
        </p:nvGrpSpPr>
        <p:grpSpPr>
          <a:xfrm>
            <a:off x="5627688" y="3251200"/>
            <a:ext cx="492125" cy="1193800"/>
            <a:chOff x="3840" y="2048"/>
            <a:chExt cx="336" cy="752"/>
          </a:xfrm>
        </p:grpSpPr>
        <p:sp>
          <p:nvSpPr>
            <p:cNvPr id="1818" name="Google Shape;1818;p63"/>
            <p:cNvSpPr/>
            <p:nvPr/>
          </p:nvSpPr>
          <p:spPr>
            <a:xfrm>
              <a:off x="4087" y="2395"/>
              <a:ext cx="71" cy="58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19" name="Google Shape;1819;p63"/>
            <p:cNvGrpSpPr/>
            <p:nvPr/>
          </p:nvGrpSpPr>
          <p:grpSpPr>
            <a:xfrm>
              <a:off x="4087" y="2250"/>
              <a:ext cx="71" cy="145"/>
              <a:chOff x="575" y="1632"/>
              <a:chExt cx="97" cy="240"/>
            </a:xfrm>
          </p:grpSpPr>
          <p:grpSp>
            <p:nvGrpSpPr>
              <p:cNvPr id="1820" name="Google Shape;1820;p63"/>
              <p:cNvGrpSpPr/>
              <p:nvPr/>
            </p:nvGrpSpPr>
            <p:grpSpPr>
              <a:xfrm>
                <a:off x="575" y="1680"/>
                <a:ext cx="97" cy="144"/>
                <a:chOff x="575" y="1584"/>
                <a:chExt cx="473" cy="1332"/>
              </a:xfrm>
            </p:grpSpPr>
            <p:sp>
              <p:nvSpPr>
                <p:cNvPr id="1821" name="Google Shape;1821;p63"/>
                <p:cNvSpPr/>
                <p:nvPr/>
              </p:nvSpPr>
              <p:spPr>
                <a:xfrm flipH="1">
                  <a:off x="575" y="1584"/>
                  <a:ext cx="439" cy="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76" h="43200" fill="none" extrusionOk="0">
                      <a:moveTo>
                        <a:pt x="-1" y="3176"/>
                      </a:moveTo>
                      <a:cubicBezTo>
                        <a:pt x="3394" y="1099"/>
                        <a:pt x="7296" y="-1"/>
                        <a:pt x="11276" y="0"/>
                      </a:cubicBezTo>
                      <a:cubicBezTo>
                        <a:pt x="23205" y="0"/>
                        <a:pt x="32876" y="9670"/>
                        <a:pt x="32876" y="21600"/>
                      </a:cubicBezTo>
                      <a:cubicBezTo>
                        <a:pt x="32876" y="33529"/>
                        <a:pt x="23205" y="43200"/>
                        <a:pt x="11276" y="43200"/>
                      </a:cubicBezTo>
                      <a:cubicBezTo>
                        <a:pt x="10882" y="43200"/>
                        <a:pt x="10488" y="43189"/>
                        <a:pt x="10096" y="43167"/>
                      </a:cubicBezTo>
                    </a:path>
                    <a:path w="32876" h="43200" extrusionOk="0">
                      <a:moveTo>
                        <a:pt x="-1" y="3176"/>
                      </a:moveTo>
                      <a:cubicBezTo>
                        <a:pt x="3394" y="1099"/>
                        <a:pt x="7296" y="-1"/>
                        <a:pt x="11276" y="0"/>
                      </a:cubicBezTo>
                      <a:cubicBezTo>
                        <a:pt x="23205" y="0"/>
                        <a:pt x="32876" y="9670"/>
                        <a:pt x="32876" y="21600"/>
                      </a:cubicBezTo>
                      <a:cubicBezTo>
                        <a:pt x="32876" y="33529"/>
                        <a:pt x="23205" y="43200"/>
                        <a:pt x="11276" y="43200"/>
                      </a:cubicBezTo>
                      <a:cubicBezTo>
                        <a:pt x="10882" y="43200"/>
                        <a:pt x="10488" y="43189"/>
                        <a:pt x="10096" y="43167"/>
                      </a:cubicBezTo>
                      <a:lnTo>
                        <a:pt x="11276" y="2160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2" name="Google Shape;1822;p63"/>
                <p:cNvSpPr/>
                <p:nvPr/>
              </p:nvSpPr>
              <p:spPr>
                <a:xfrm flipH="1">
                  <a:off x="575" y="2244"/>
                  <a:ext cx="473" cy="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07" h="43200" fill="none" extrusionOk="0">
                      <a:moveTo>
                        <a:pt x="13806" y="0"/>
                      </a:moveTo>
                      <a:cubicBezTo>
                        <a:pt x="25736" y="0"/>
                        <a:pt x="35407" y="9670"/>
                        <a:pt x="35407" y="21600"/>
                      </a:cubicBezTo>
                      <a:cubicBezTo>
                        <a:pt x="35407" y="33529"/>
                        <a:pt x="25736" y="43200"/>
                        <a:pt x="13807" y="43200"/>
                      </a:cubicBezTo>
                      <a:cubicBezTo>
                        <a:pt x="8763" y="43200"/>
                        <a:pt x="3878" y="41435"/>
                        <a:pt x="-1" y="38211"/>
                      </a:cubicBezTo>
                    </a:path>
                    <a:path w="35407" h="43200" extrusionOk="0">
                      <a:moveTo>
                        <a:pt x="13806" y="0"/>
                      </a:moveTo>
                      <a:cubicBezTo>
                        <a:pt x="25736" y="0"/>
                        <a:pt x="35407" y="9670"/>
                        <a:pt x="35407" y="21600"/>
                      </a:cubicBezTo>
                      <a:cubicBezTo>
                        <a:pt x="35407" y="33529"/>
                        <a:pt x="25736" y="43200"/>
                        <a:pt x="13807" y="43200"/>
                      </a:cubicBezTo>
                      <a:cubicBezTo>
                        <a:pt x="8763" y="43200"/>
                        <a:pt x="3878" y="41435"/>
                        <a:pt x="-1" y="38211"/>
                      </a:cubicBezTo>
                      <a:lnTo>
                        <a:pt x="13807" y="2160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1823" name="Google Shape;1823;p63"/>
              <p:cNvCxnSpPr/>
              <p:nvPr/>
            </p:nvCxnSpPr>
            <p:spPr>
              <a:xfrm>
                <a:off x="624" y="1632"/>
                <a:ext cx="0" cy="24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24" name="Google Shape;1824;p63"/>
            <p:cNvGrpSpPr/>
            <p:nvPr/>
          </p:nvGrpSpPr>
          <p:grpSpPr>
            <a:xfrm>
              <a:off x="4105" y="2598"/>
              <a:ext cx="71" cy="202"/>
              <a:chOff x="864" y="1488"/>
              <a:chExt cx="96" cy="336"/>
            </a:xfrm>
          </p:grpSpPr>
          <p:cxnSp>
            <p:nvCxnSpPr>
              <p:cNvPr id="1825" name="Google Shape;1825;p63"/>
              <p:cNvCxnSpPr/>
              <p:nvPr/>
            </p:nvCxnSpPr>
            <p:spPr>
              <a:xfrm>
                <a:off x="888" y="1728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26" name="Google Shape;1826;p63"/>
              <p:cNvCxnSpPr/>
              <p:nvPr/>
            </p:nvCxnSpPr>
            <p:spPr>
              <a:xfrm>
                <a:off x="888" y="1488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827" name="Google Shape;1827;p63"/>
              <p:cNvGrpSpPr/>
              <p:nvPr/>
            </p:nvGrpSpPr>
            <p:grpSpPr>
              <a:xfrm>
                <a:off x="864" y="1680"/>
                <a:ext cx="96" cy="48"/>
                <a:chOff x="864" y="1680"/>
                <a:chExt cx="96" cy="48"/>
              </a:xfrm>
            </p:grpSpPr>
            <p:sp>
              <p:nvSpPr>
                <p:cNvPr id="1828" name="Google Shape;1828;p63"/>
                <p:cNvSpPr/>
                <p:nvPr/>
              </p:nvSpPr>
              <p:spPr>
                <a:xfrm>
                  <a:off x="864" y="1680"/>
                  <a:ext cx="48" cy="48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829" name="Google Shape;1829;p63"/>
                <p:cNvCxnSpPr/>
                <p:nvPr/>
              </p:nvCxnSpPr>
              <p:spPr>
                <a:xfrm>
                  <a:off x="912" y="1704"/>
                  <a:ext cx="48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830" name="Google Shape;1830;p63"/>
              <p:cNvGrpSpPr/>
              <p:nvPr/>
            </p:nvGrpSpPr>
            <p:grpSpPr>
              <a:xfrm>
                <a:off x="864" y="1584"/>
                <a:ext cx="96" cy="48"/>
                <a:chOff x="864" y="1680"/>
                <a:chExt cx="96" cy="48"/>
              </a:xfrm>
            </p:grpSpPr>
            <p:sp>
              <p:nvSpPr>
                <p:cNvPr id="1831" name="Google Shape;1831;p63"/>
                <p:cNvSpPr/>
                <p:nvPr/>
              </p:nvSpPr>
              <p:spPr>
                <a:xfrm>
                  <a:off x="864" y="1680"/>
                  <a:ext cx="48" cy="48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832" name="Google Shape;1832;p63"/>
                <p:cNvCxnSpPr/>
                <p:nvPr/>
              </p:nvCxnSpPr>
              <p:spPr>
                <a:xfrm>
                  <a:off x="912" y="1704"/>
                  <a:ext cx="48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833" name="Google Shape;1833;p63"/>
            <p:cNvGrpSpPr/>
            <p:nvPr/>
          </p:nvGrpSpPr>
          <p:grpSpPr>
            <a:xfrm>
              <a:off x="3840" y="2589"/>
              <a:ext cx="279" cy="95"/>
              <a:chOff x="3840" y="1713"/>
              <a:chExt cx="410" cy="159"/>
            </a:xfrm>
          </p:grpSpPr>
          <p:sp>
            <p:nvSpPr>
              <p:cNvPr id="1834" name="Google Shape;1834;p63"/>
              <p:cNvSpPr/>
              <p:nvPr/>
            </p:nvSpPr>
            <p:spPr>
              <a:xfrm rot="10800000" flipH="1">
                <a:off x="4116" y="1761"/>
                <a:ext cx="51" cy="54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35" name="Google Shape;1835;p63"/>
              <p:cNvCxnSpPr/>
              <p:nvPr/>
            </p:nvCxnSpPr>
            <p:spPr>
              <a:xfrm>
                <a:off x="3936" y="1797"/>
                <a:ext cx="76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836" name="Google Shape;1836;p63"/>
              <p:cNvGrpSpPr/>
              <p:nvPr/>
            </p:nvGrpSpPr>
            <p:grpSpPr>
              <a:xfrm>
                <a:off x="3840" y="1713"/>
                <a:ext cx="96" cy="159"/>
                <a:chOff x="3744" y="1713"/>
                <a:chExt cx="96" cy="159"/>
              </a:xfrm>
            </p:grpSpPr>
            <p:cxnSp>
              <p:nvCxnSpPr>
                <p:cNvPr id="1837" name="Google Shape;1837;p63"/>
                <p:cNvCxnSpPr/>
                <p:nvPr/>
              </p:nvCxnSpPr>
              <p:spPr>
                <a:xfrm rot="10800000">
                  <a:off x="3840" y="1713"/>
                  <a:ext cx="0" cy="15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38" name="Google Shape;1838;p63"/>
                <p:cNvCxnSpPr/>
                <p:nvPr/>
              </p:nvCxnSpPr>
              <p:spPr>
                <a:xfrm rot="10800000">
                  <a:off x="3792" y="1753"/>
                  <a:ext cx="0" cy="7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39" name="Google Shape;1839;p63"/>
                <p:cNvCxnSpPr/>
                <p:nvPr/>
              </p:nvCxnSpPr>
              <p:spPr>
                <a:xfrm rot="10800000">
                  <a:off x="3744" y="1753"/>
                  <a:ext cx="0" cy="7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840" name="Google Shape;1840;p63"/>
              <p:cNvSpPr/>
              <p:nvPr/>
            </p:nvSpPr>
            <p:spPr>
              <a:xfrm rot="10800000" flipH="1">
                <a:off x="4012" y="1767"/>
                <a:ext cx="51" cy="54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41" name="Google Shape;1841;p63"/>
              <p:cNvCxnSpPr/>
              <p:nvPr/>
            </p:nvCxnSpPr>
            <p:spPr>
              <a:xfrm>
                <a:off x="4174" y="1797"/>
                <a:ext cx="76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42" name="Google Shape;1842;p63"/>
              <p:cNvCxnSpPr/>
              <p:nvPr/>
            </p:nvCxnSpPr>
            <p:spPr>
              <a:xfrm>
                <a:off x="4050" y="1812"/>
                <a:ext cx="78" cy="6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43" name="Google Shape;1843;p63"/>
            <p:cNvGrpSpPr/>
            <p:nvPr/>
          </p:nvGrpSpPr>
          <p:grpSpPr>
            <a:xfrm>
              <a:off x="4105" y="2048"/>
              <a:ext cx="71" cy="202"/>
              <a:chOff x="864" y="1488"/>
              <a:chExt cx="96" cy="336"/>
            </a:xfrm>
          </p:grpSpPr>
          <p:cxnSp>
            <p:nvCxnSpPr>
              <p:cNvPr id="1844" name="Google Shape;1844;p63"/>
              <p:cNvCxnSpPr/>
              <p:nvPr/>
            </p:nvCxnSpPr>
            <p:spPr>
              <a:xfrm>
                <a:off x="888" y="1728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45" name="Google Shape;1845;p63"/>
              <p:cNvCxnSpPr/>
              <p:nvPr/>
            </p:nvCxnSpPr>
            <p:spPr>
              <a:xfrm>
                <a:off x="888" y="1488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846" name="Google Shape;1846;p63"/>
              <p:cNvGrpSpPr/>
              <p:nvPr/>
            </p:nvGrpSpPr>
            <p:grpSpPr>
              <a:xfrm>
                <a:off x="864" y="1680"/>
                <a:ext cx="96" cy="48"/>
                <a:chOff x="864" y="1680"/>
                <a:chExt cx="96" cy="48"/>
              </a:xfrm>
            </p:grpSpPr>
            <p:sp>
              <p:nvSpPr>
                <p:cNvPr id="1847" name="Google Shape;1847;p63"/>
                <p:cNvSpPr/>
                <p:nvPr/>
              </p:nvSpPr>
              <p:spPr>
                <a:xfrm>
                  <a:off x="864" y="1680"/>
                  <a:ext cx="48" cy="48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848" name="Google Shape;1848;p63"/>
                <p:cNvCxnSpPr/>
                <p:nvPr/>
              </p:nvCxnSpPr>
              <p:spPr>
                <a:xfrm>
                  <a:off x="912" y="1704"/>
                  <a:ext cx="48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849" name="Google Shape;1849;p63"/>
              <p:cNvGrpSpPr/>
              <p:nvPr/>
            </p:nvGrpSpPr>
            <p:grpSpPr>
              <a:xfrm>
                <a:off x="864" y="1584"/>
                <a:ext cx="96" cy="48"/>
                <a:chOff x="864" y="1680"/>
                <a:chExt cx="96" cy="48"/>
              </a:xfrm>
            </p:grpSpPr>
            <p:sp>
              <p:nvSpPr>
                <p:cNvPr id="1850" name="Google Shape;1850;p63"/>
                <p:cNvSpPr/>
                <p:nvPr/>
              </p:nvSpPr>
              <p:spPr>
                <a:xfrm>
                  <a:off x="864" y="1680"/>
                  <a:ext cx="48" cy="48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851" name="Google Shape;1851;p63"/>
                <p:cNvCxnSpPr/>
                <p:nvPr/>
              </p:nvCxnSpPr>
              <p:spPr>
                <a:xfrm>
                  <a:off x="912" y="1704"/>
                  <a:ext cx="48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852" name="Google Shape;1852;p63"/>
            <p:cNvGrpSpPr/>
            <p:nvPr/>
          </p:nvGrpSpPr>
          <p:grpSpPr>
            <a:xfrm>
              <a:off x="3840" y="2155"/>
              <a:ext cx="279" cy="95"/>
              <a:chOff x="3840" y="1713"/>
              <a:chExt cx="410" cy="159"/>
            </a:xfrm>
          </p:grpSpPr>
          <p:sp>
            <p:nvSpPr>
              <p:cNvPr id="1853" name="Google Shape;1853;p63"/>
              <p:cNvSpPr/>
              <p:nvPr/>
            </p:nvSpPr>
            <p:spPr>
              <a:xfrm rot="10800000" flipH="1">
                <a:off x="4116" y="1761"/>
                <a:ext cx="51" cy="54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54" name="Google Shape;1854;p63"/>
              <p:cNvCxnSpPr/>
              <p:nvPr/>
            </p:nvCxnSpPr>
            <p:spPr>
              <a:xfrm>
                <a:off x="3936" y="1797"/>
                <a:ext cx="76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855" name="Google Shape;1855;p63"/>
              <p:cNvGrpSpPr/>
              <p:nvPr/>
            </p:nvGrpSpPr>
            <p:grpSpPr>
              <a:xfrm>
                <a:off x="3840" y="1713"/>
                <a:ext cx="96" cy="159"/>
                <a:chOff x="3744" y="1713"/>
                <a:chExt cx="96" cy="159"/>
              </a:xfrm>
            </p:grpSpPr>
            <p:cxnSp>
              <p:nvCxnSpPr>
                <p:cNvPr id="1856" name="Google Shape;1856;p63"/>
                <p:cNvCxnSpPr/>
                <p:nvPr/>
              </p:nvCxnSpPr>
              <p:spPr>
                <a:xfrm rot="10800000">
                  <a:off x="3840" y="1713"/>
                  <a:ext cx="0" cy="15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57" name="Google Shape;1857;p63"/>
                <p:cNvCxnSpPr/>
                <p:nvPr/>
              </p:nvCxnSpPr>
              <p:spPr>
                <a:xfrm rot="10800000">
                  <a:off x="3792" y="1753"/>
                  <a:ext cx="0" cy="7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58" name="Google Shape;1858;p63"/>
                <p:cNvCxnSpPr/>
                <p:nvPr/>
              </p:nvCxnSpPr>
              <p:spPr>
                <a:xfrm rot="10800000">
                  <a:off x="3744" y="1753"/>
                  <a:ext cx="0" cy="79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859" name="Google Shape;1859;p63"/>
              <p:cNvSpPr/>
              <p:nvPr/>
            </p:nvSpPr>
            <p:spPr>
              <a:xfrm rot="10800000" flipH="1">
                <a:off x="4012" y="1767"/>
                <a:ext cx="51" cy="54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60" name="Google Shape;1860;p63"/>
              <p:cNvCxnSpPr/>
              <p:nvPr/>
            </p:nvCxnSpPr>
            <p:spPr>
              <a:xfrm>
                <a:off x="4174" y="1797"/>
                <a:ext cx="76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1" name="Google Shape;1861;p63"/>
              <p:cNvCxnSpPr/>
              <p:nvPr/>
            </p:nvCxnSpPr>
            <p:spPr>
              <a:xfrm>
                <a:off x="4050" y="1812"/>
                <a:ext cx="78" cy="6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862" name="Google Shape;1862;p63"/>
            <p:cNvCxnSpPr/>
            <p:nvPr/>
          </p:nvCxnSpPr>
          <p:spPr>
            <a:xfrm>
              <a:off x="4119" y="2448"/>
              <a:ext cx="0" cy="14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863" name="Google Shape;1863;p63"/>
          <p:cNvCxnSpPr/>
          <p:nvPr/>
        </p:nvCxnSpPr>
        <p:spPr>
          <a:xfrm>
            <a:off x="2925763" y="2057400"/>
            <a:ext cx="0" cy="12192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4" name="Google Shape;1864;p63"/>
          <p:cNvCxnSpPr/>
          <p:nvPr/>
        </p:nvCxnSpPr>
        <p:spPr>
          <a:xfrm>
            <a:off x="5230813" y="2057400"/>
            <a:ext cx="0" cy="1219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5" name="Google Shape;1865;p63"/>
          <p:cNvCxnSpPr/>
          <p:nvPr/>
        </p:nvCxnSpPr>
        <p:spPr>
          <a:xfrm>
            <a:off x="4445000" y="2133600"/>
            <a:ext cx="77311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6" name="Google Shape;1866;p63"/>
          <p:cNvCxnSpPr/>
          <p:nvPr/>
        </p:nvCxnSpPr>
        <p:spPr>
          <a:xfrm>
            <a:off x="2138363" y="2133600"/>
            <a:ext cx="7715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67" name="Google Shape;1867;p63"/>
          <p:cNvGrpSpPr/>
          <p:nvPr/>
        </p:nvGrpSpPr>
        <p:grpSpPr>
          <a:xfrm>
            <a:off x="3479800" y="2238375"/>
            <a:ext cx="184150" cy="101600"/>
            <a:chOff x="1752" y="3024"/>
            <a:chExt cx="336" cy="144"/>
          </a:xfrm>
        </p:grpSpPr>
        <p:grpSp>
          <p:nvGrpSpPr>
            <p:cNvPr id="1868" name="Google Shape;1868;p63"/>
            <p:cNvGrpSpPr/>
            <p:nvPr/>
          </p:nvGrpSpPr>
          <p:grpSpPr>
            <a:xfrm>
              <a:off x="1825" y="3024"/>
              <a:ext cx="191" cy="144"/>
              <a:chOff x="1825" y="3016"/>
              <a:chExt cx="945" cy="488"/>
            </a:xfrm>
          </p:grpSpPr>
          <p:sp>
            <p:nvSpPr>
              <p:cNvPr id="1869" name="Google Shape;1869;p63"/>
              <p:cNvSpPr/>
              <p:nvPr/>
            </p:nvSpPr>
            <p:spPr>
              <a:xfrm rot="10800000">
                <a:off x="1825" y="3016"/>
                <a:ext cx="466" cy="488"/>
              </a:xfrm>
              <a:custGeom>
                <a:avLst/>
                <a:gdLst/>
                <a:ahLst/>
                <a:cxnLst/>
                <a:rect l="l" t="t" r="r" b="b"/>
                <a:pathLst>
                  <a:path w="43200" h="36575" fill="none" extrusionOk="0">
                    <a:moveTo>
                      <a:pt x="1" y="21817"/>
                    </a:moveTo>
                    <a:cubicBezTo>
                      <a:pt x="0" y="21745"/>
                      <a:pt x="0" y="21672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7183"/>
                      <a:pt x="41037" y="32550"/>
                      <a:pt x="37166" y="36574"/>
                    </a:cubicBezTo>
                  </a:path>
                  <a:path w="43200" h="36575" extrusionOk="0">
                    <a:moveTo>
                      <a:pt x="1" y="21817"/>
                    </a:moveTo>
                    <a:cubicBezTo>
                      <a:pt x="0" y="21745"/>
                      <a:pt x="0" y="21672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7183"/>
                      <a:pt x="41037" y="32550"/>
                      <a:pt x="37166" y="36574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0" name="Google Shape;1870;p63"/>
              <p:cNvSpPr/>
              <p:nvPr/>
            </p:nvSpPr>
            <p:spPr>
              <a:xfrm rot="10800000">
                <a:off x="2304" y="3042"/>
                <a:ext cx="466" cy="462"/>
              </a:xfrm>
              <a:custGeom>
                <a:avLst/>
                <a:gdLst/>
                <a:ahLst/>
                <a:cxnLst/>
                <a:rect l="l" t="t" r="r" b="b"/>
                <a:pathLst>
                  <a:path w="43200" h="34620" fill="none" extrusionOk="0">
                    <a:moveTo>
                      <a:pt x="4365" y="34619"/>
                    </a:moveTo>
                    <a:cubicBezTo>
                      <a:pt x="1532" y="30870"/>
                      <a:pt x="0" y="2629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3605"/>
                      <a:pt x="42920" y="25602"/>
                      <a:pt x="42369" y="27530"/>
                    </a:cubicBezTo>
                  </a:path>
                  <a:path w="43200" h="34620" extrusionOk="0">
                    <a:moveTo>
                      <a:pt x="4365" y="34619"/>
                    </a:moveTo>
                    <a:cubicBezTo>
                      <a:pt x="1532" y="30870"/>
                      <a:pt x="0" y="2629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3605"/>
                      <a:pt x="42920" y="25602"/>
                      <a:pt x="42369" y="2753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871" name="Google Shape;1871;p63"/>
            <p:cNvCxnSpPr/>
            <p:nvPr/>
          </p:nvCxnSpPr>
          <p:spPr>
            <a:xfrm>
              <a:off x="1752" y="3108"/>
              <a:ext cx="336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72" name="Google Shape;1872;p63"/>
          <p:cNvSpPr/>
          <p:nvPr/>
        </p:nvSpPr>
        <p:spPr>
          <a:xfrm>
            <a:off x="3657600" y="2251075"/>
            <a:ext cx="74613" cy="101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73" name="Google Shape;1873;p63"/>
          <p:cNvGrpSpPr/>
          <p:nvPr/>
        </p:nvGrpSpPr>
        <p:grpSpPr>
          <a:xfrm>
            <a:off x="3905250" y="2269520"/>
            <a:ext cx="176213" cy="114905"/>
            <a:chOff x="3375" y="1745"/>
            <a:chExt cx="247" cy="109"/>
          </a:xfrm>
        </p:grpSpPr>
        <p:grpSp>
          <p:nvGrpSpPr>
            <p:cNvPr id="1874" name="Google Shape;1874;p63"/>
            <p:cNvGrpSpPr/>
            <p:nvPr/>
          </p:nvGrpSpPr>
          <p:grpSpPr>
            <a:xfrm>
              <a:off x="3527" y="1746"/>
              <a:ext cx="37" cy="108"/>
              <a:chOff x="3527" y="1755"/>
              <a:chExt cx="37" cy="108"/>
            </a:xfrm>
          </p:grpSpPr>
          <p:sp>
            <p:nvSpPr>
              <p:cNvPr id="1875" name="Google Shape;1875;p63"/>
              <p:cNvSpPr/>
              <p:nvPr/>
            </p:nvSpPr>
            <p:spPr>
              <a:xfrm rot="5386638">
                <a:off x="3530" y="1753"/>
                <a:ext cx="32" cy="37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76" name="Google Shape;1876;p63"/>
              <p:cNvCxnSpPr/>
              <p:nvPr/>
            </p:nvCxnSpPr>
            <p:spPr>
              <a:xfrm rot="5386638">
                <a:off x="3512" y="1831"/>
                <a:ext cx="64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877" name="Google Shape;1877;p63"/>
            <p:cNvCxnSpPr/>
            <p:nvPr/>
          </p:nvCxnSpPr>
          <p:spPr>
            <a:xfrm>
              <a:off x="3570" y="1776"/>
              <a:ext cx="52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8" name="Google Shape;1878;p63"/>
            <p:cNvCxnSpPr/>
            <p:nvPr/>
          </p:nvCxnSpPr>
          <p:spPr>
            <a:xfrm>
              <a:off x="3375" y="1764"/>
              <a:ext cx="52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79" name="Google Shape;1879;p63"/>
            <p:cNvGrpSpPr/>
            <p:nvPr/>
          </p:nvGrpSpPr>
          <p:grpSpPr>
            <a:xfrm>
              <a:off x="3426" y="1745"/>
              <a:ext cx="37" cy="99"/>
              <a:chOff x="3426" y="1745"/>
              <a:chExt cx="37" cy="99"/>
            </a:xfrm>
          </p:grpSpPr>
          <p:sp>
            <p:nvSpPr>
              <p:cNvPr id="1880" name="Google Shape;1880;p63"/>
              <p:cNvSpPr/>
              <p:nvPr/>
            </p:nvSpPr>
            <p:spPr>
              <a:xfrm rot="5386638">
                <a:off x="3429" y="1743"/>
                <a:ext cx="32" cy="37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81" name="Google Shape;1881;p63"/>
              <p:cNvCxnSpPr/>
              <p:nvPr/>
            </p:nvCxnSpPr>
            <p:spPr>
              <a:xfrm rot="5386638">
                <a:off x="3411" y="1812"/>
                <a:ext cx="64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882" name="Google Shape;1882;p63"/>
          <p:cNvGrpSpPr/>
          <p:nvPr/>
        </p:nvGrpSpPr>
        <p:grpSpPr>
          <a:xfrm>
            <a:off x="3332163" y="2269520"/>
            <a:ext cx="173037" cy="114905"/>
            <a:chOff x="3375" y="1745"/>
            <a:chExt cx="247" cy="109"/>
          </a:xfrm>
        </p:grpSpPr>
        <p:grpSp>
          <p:nvGrpSpPr>
            <p:cNvPr id="1883" name="Google Shape;1883;p63"/>
            <p:cNvGrpSpPr/>
            <p:nvPr/>
          </p:nvGrpSpPr>
          <p:grpSpPr>
            <a:xfrm>
              <a:off x="3527" y="1746"/>
              <a:ext cx="37" cy="108"/>
              <a:chOff x="3527" y="1755"/>
              <a:chExt cx="37" cy="108"/>
            </a:xfrm>
          </p:grpSpPr>
          <p:sp>
            <p:nvSpPr>
              <p:cNvPr id="1884" name="Google Shape;1884;p63"/>
              <p:cNvSpPr/>
              <p:nvPr/>
            </p:nvSpPr>
            <p:spPr>
              <a:xfrm rot="5386638">
                <a:off x="3530" y="1753"/>
                <a:ext cx="32" cy="37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85" name="Google Shape;1885;p63"/>
              <p:cNvCxnSpPr/>
              <p:nvPr/>
            </p:nvCxnSpPr>
            <p:spPr>
              <a:xfrm rot="5386638">
                <a:off x="3512" y="1831"/>
                <a:ext cx="64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886" name="Google Shape;1886;p63"/>
            <p:cNvCxnSpPr/>
            <p:nvPr/>
          </p:nvCxnSpPr>
          <p:spPr>
            <a:xfrm>
              <a:off x="3570" y="1776"/>
              <a:ext cx="52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7" name="Google Shape;1887;p63"/>
            <p:cNvCxnSpPr/>
            <p:nvPr/>
          </p:nvCxnSpPr>
          <p:spPr>
            <a:xfrm>
              <a:off x="3375" y="1764"/>
              <a:ext cx="52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88" name="Google Shape;1888;p63"/>
            <p:cNvGrpSpPr/>
            <p:nvPr/>
          </p:nvGrpSpPr>
          <p:grpSpPr>
            <a:xfrm>
              <a:off x="3426" y="1745"/>
              <a:ext cx="37" cy="99"/>
              <a:chOff x="3426" y="1745"/>
              <a:chExt cx="37" cy="99"/>
            </a:xfrm>
          </p:grpSpPr>
          <p:sp>
            <p:nvSpPr>
              <p:cNvPr id="1889" name="Google Shape;1889;p63"/>
              <p:cNvSpPr/>
              <p:nvPr/>
            </p:nvSpPr>
            <p:spPr>
              <a:xfrm rot="5386638">
                <a:off x="3429" y="1743"/>
                <a:ext cx="32" cy="37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90" name="Google Shape;1890;p63"/>
              <p:cNvCxnSpPr/>
              <p:nvPr/>
            </p:nvCxnSpPr>
            <p:spPr>
              <a:xfrm rot="5386638">
                <a:off x="3411" y="1812"/>
                <a:ext cx="64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891" name="Google Shape;1891;p63"/>
          <p:cNvGrpSpPr/>
          <p:nvPr/>
        </p:nvGrpSpPr>
        <p:grpSpPr>
          <a:xfrm>
            <a:off x="3871913" y="2301961"/>
            <a:ext cx="104217" cy="382502"/>
            <a:chOff x="3331" y="2343"/>
            <a:chExt cx="147" cy="363"/>
          </a:xfrm>
        </p:grpSpPr>
        <p:sp>
          <p:nvSpPr>
            <p:cNvPr id="1892" name="Google Shape;1892;p63"/>
            <p:cNvSpPr/>
            <p:nvPr/>
          </p:nvSpPr>
          <p:spPr>
            <a:xfrm rot="5635492" flipH="1">
              <a:off x="3358" y="2420"/>
              <a:ext cx="47" cy="59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93" name="Google Shape;1893;p63"/>
            <p:cNvCxnSpPr/>
            <p:nvPr/>
          </p:nvCxnSpPr>
          <p:spPr>
            <a:xfrm rot="-5164508">
              <a:off x="3346" y="2605"/>
              <a:ext cx="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94" name="Google Shape;1894;p63"/>
            <p:cNvSpPr/>
            <p:nvPr/>
          </p:nvSpPr>
          <p:spPr>
            <a:xfrm rot="5635492" flipH="1">
              <a:off x="3358" y="2516"/>
              <a:ext cx="47" cy="59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95" name="Google Shape;1895;p63"/>
            <p:cNvCxnSpPr/>
            <p:nvPr/>
          </p:nvCxnSpPr>
          <p:spPr>
            <a:xfrm rot="-5164508">
              <a:off x="3383" y="2451"/>
              <a:ext cx="96" cy="8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96" name="Google Shape;1896;p63"/>
            <p:cNvGrpSpPr/>
            <p:nvPr/>
          </p:nvGrpSpPr>
          <p:grpSpPr>
            <a:xfrm>
              <a:off x="3331" y="2646"/>
              <a:ext cx="104" cy="60"/>
              <a:chOff x="3349" y="2208"/>
              <a:chExt cx="104" cy="60"/>
            </a:xfrm>
          </p:grpSpPr>
          <p:cxnSp>
            <p:nvCxnSpPr>
              <p:cNvPr id="1897" name="Google Shape;1897;p63"/>
              <p:cNvCxnSpPr/>
              <p:nvPr/>
            </p:nvCxnSpPr>
            <p:spPr>
              <a:xfrm>
                <a:off x="3349" y="2208"/>
                <a:ext cx="104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98" name="Google Shape;1898;p63"/>
              <p:cNvCxnSpPr/>
              <p:nvPr/>
            </p:nvCxnSpPr>
            <p:spPr>
              <a:xfrm>
                <a:off x="3375" y="2238"/>
                <a:ext cx="52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99" name="Google Shape;1899;p63"/>
              <p:cNvCxnSpPr/>
              <p:nvPr/>
            </p:nvCxnSpPr>
            <p:spPr>
              <a:xfrm>
                <a:off x="3375" y="2268"/>
                <a:ext cx="52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900" name="Google Shape;1900;p63"/>
            <p:cNvCxnSpPr/>
            <p:nvPr/>
          </p:nvCxnSpPr>
          <p:spPr>
            <a:xfrm rot="-5164508">
              <a:off x="3346" y="2378"/>
              <a:ext cx="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01" name="Google Shape;1901;p63"/>
          <p:cNvGrpSpPr/>
          <p:nvPr/>
        </p:nvGrpSpPr>
        <p:grpSpPr>
          <a:xfrm>
            <a:off x="3460750" y="2301961"/>
            <a:ext cx="102589" cy="382502"/>
            <a:chOff x="3331" y="2343"/>
            <a:chExt cx="147" cy="363"/>
          </a:xfrm>
        </p:grpSpPr>
        <p:sp>
          <p:nvSpPr>
            <p:cNvPr id="1902" name="Google Shape;1902;p63"/>
            <p:cNvSpPr/>
            <p:nvPr/>
          </p:nvSpPr>
          <p:spPr>
            <a:xfrm rot="5635492" flipH="1">
              <a:off x="3358" y="2420"/>
              <a:ext cx="47" cy="59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03" name="Google Shape;1903;p63"/>
            <p:cNvCxnSpPr/>
            <p:nvPr/>
          </p:nvCxnSpPr>
          <p:spPr>
            <a:xfrm rot="-5164508">
              <a:off x="3346" y="2605"/>
              <a:ext cx="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04" name="Google Shape;1904;p63"/>
            <p:cNvSpPr/>
            <p:nvPr/>
          </p:nvSpPr>
          <p:spPr>
            <a:xfrm rot="5635492" flipH="1">
              <a:off x="3358" y="2516"/>
              <a:ext cx="47" cy="59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05" name="Google Shape;1905;p63"/>
            <p:cNvCxnSpPr/>
            <p:nvPr/>
          </p:nvCxnSpPr>
          <p:spPr>
            <a:xfrm rot="-5164508">
              <a:off x="3383" y="2451"/>
              <a:ext cx="96" cy="8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906" name="Google Shape;1906;p63"/>
            <p:cNvGrpSpPr/>
            <p:nvPr/>
          </p:nvGrpSpPr>
          <p:grpSpPr>
            <a:xfrm>
              <a:off x="3331" y="2646"/>
              <a:ext cx="104" cy="60"/>
              <a:chOff x="3349" y="2208"/>
              <a:chExt cx="104" cy="60"/>
            </a:xfrm>
          </p:grpSpPr>
          <p:cxnSp>
            <p:nvCxnSpPr>
              <p:cNvPr id="1907" name="Google Shape;1907;p63"/>
              <p:cNvCxnSpPr/>
              <p:nvPr/>
            </p:nvCxnSpPr>
            <p:spPr>
              <a:xfrm>
                <a:off x="3349" y="2208"/>
                <a:ext cx="104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8" name="Google Shape;1908;p63"/>
              <p:cNvCxnSpPr/>
              <p:nvPr/>
            </p:nvCxnSpPr>
            <p:spPr>
              <a:xfrm>
                <a:off x="3375" y="2238"/>
                <a:ext cx="52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9" name="Google Shape;1909;p63"/>
              <p:cNvCxnSpPr/>
              <p:nvPr/>
            </p:nvCxnSpPr>
            <p:spPr>
              <a:xfrm>
                <a:off x="3375" y="2268"/>
                <a:ext cx="52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910" name="Google Shape;1910;p63"/>
            <p:cNvCxnSpPr/>
            <p:nvPr/>
          </p:nvCxnSpPr>
          <p:spPr>
            <a:xfrm rot="-5164508">
              <a:off x="3346" y="2378"/>
              <a:ext cx="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11" name="Google Shape;1911;p63"/>
          <p:cNvGrpSpPr/>
          <p:nvPr/>
        </p:nvGrpSpPr>
        <p:grpSpPr>
          <a:xfrm>
            <a:off x="3294063" y="2286086"/>
            <a:ext cx="100960" cy="382502"/>
            <a:chOff x="3331" y="2343"/>
            <a:chExt cx="147" cy="363"/>
          </a:xfrm>
        </p:grpSpPr>
        <p:sp>
          <p:nvSpPr>
            <p:cNvPr id="1912" name="Google Shape;1912;p63"/>
            <p:cNvSpPr/>
            <p:nvPr/>
          </p:nvSpPr>
          <p:spPr>
            <a:xfrm rot="5635492" flipH="1">
              <a:off x="3358" y="2420"/>
              <a:ext cx="47" cy="59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13" name="Google Shape;1913;p63"/>
            <p:cNvCxnSpPr/>
            <p:nvPr/>
          </p:nvCxnSpPr>
          <p:spPr>
            <a:xfrm rot="-5164508">
              <a:off x="3346" y="2605"/>
              <a:ext cx="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14" name="Google Shape;1914;p63"/>
            <p:cNvSpPr/>
            <p:nvPr/>
          </p:nvSpPr>
          <p:spPr>
            <a:xfrm rot="5635492" flipH="1">
              <a:off x="3358" y="2516"/>
              <a:ext cx="47" cy="59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15" name="Google Shape;1915;p63"/>
            <p:cNvCxnSpPr/>
            <p:nvPr/>
          </p:nvCxnSpPr>
          <p:spPr>
            <a:xfrm rot="-5164508">
              <a:off x="3383" y="2451"/>
              <a:ext cx="96" cy="8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916" name="Google Shape;1916;p63"/>
            <p:cNvGrpSpPr/>
            <p:nvPr/>
          </p:nvGrpSpPr>
          <p:grpSpPr>
            <a:xfrm>
              <a:off x="3331" y="2646"/>
              <a:ext cx="104" cy="60"/>
              <a:chOff x="3349" y="2208"/>
              <a:chExt cx="104" cy="60"/>
            </a:xfrm>
          </p:grpSpPr>
          <p:cxnSp>
            <p:nvCxnSpPr>
              <p:cNvPr id="1917" name="Google Shape;1917;p63"/>
              <p:cNvCxnSpPr/>
              <p:nvPr/>
            </p:nvCxnSpPr>
            <p:spPr>
              <a:xfrm>
                <a:off x="3349" y="2208"/>
                <a:ext cx="104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18" name="Google Shape;1918;p63"/>
              <p:cNvCxnSpPr/>
              <p:nvPr/>
            </p:nvCxnSpPr>
            <p:spPr>
              <a:xfrm>
                <a:off x="3375" y="2238"/>
                <a:ext cx="52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19" name="Google Shape;1919;p63"/>
              <p:cNvCxnSpPr/>
              <p:nvPr/>
            </p:nvCxnSpPr>
            <p:spPr>
              <a:xfrm>
                <a:off x="3375" y="2268"/>
                <a:ext cx="52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920" name="Google Shape;1920;p63"/>
            <p:cNvCxnSpPr/>
            <p:nvPr/>
          </p:nvCxnSpPr>
          <p:spPr>
            <a:xfrm rot="-5164508">
              <a:off x="3346" y="2378"/>
              <a:ext cx="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21" name="Google Shape;1921;p63"/>
          <p:cNvGrpSpPr/>
          <p:nvPr/>
        </p:nvGrpSpPr>
        <p:grpSpPr>
          <a:xfrm>
            <a:off x="4037013" y="2313074"/>
            <a:ext cx="104217" cy="382501"/>
            <a:chOff x="3331" y="2343"/>
            <a:chExt cx="147" cy="363"/>
          </a:xfrm>
        </p:grpSpPr>
        <p:sp>
          <p:nvSpPr>
            <p:cNvPr id="1922" name="Google Shape;1922;p63"/>
            <p:cNvSpPr/>
            <p:nvPr/>
          </p:nvSpPr>
          <p:spPr>
            <a:xfrm rot="5635492" flipH="1">
              <a:off x="3358" y="2420"/>
              <a:ext cx="47" cy="59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23" name="Google Shape;1923;p63"/>
            <p:cNvCxnSpPr/>
            <p:nvPr/>
          </p:nvCxnSpPr>
          <p:spPr>
            <a:xfrm rot="-5164508">
              <a:off x="3346" y="2605"/>
              <a:ext cx="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24" name="Google Shape;1924;p63"/>
            <p:cNvSpPr/>
            <p:nvPr/>
          </p:nvSpPr>
          <p:spPr>
            <a:xfrm rot="5635492" flipH="1">
              <a:off x="3358" y="2516"/>
              <a:ext cx="47" cy="59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25" name="Google Shape;1925;p63"/>
            <p:cNvCxnSpPr/>
            <p:nvPr/>
          </p:nvCxnSpPr>
          <p:spPr>
            <a:xfrm rot="-5164508">
              <a:off x="3383" y="2451"/>
              <a:ext cx="96" cy="8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926" name="Google Shape;1926;p63"/>
            <p:cNvGrpSpPr/>
            <p:nvPr/>
          </p:nvGrpSpPr>
          <p:grpSpPr>
            <a:xfrm>
              <a:off x="3331" y="2646"/>
              <a:ext cx="104" cy="60"/>
              <a:chOff x="3349" y="2208"/>
              <a:chExt cx="104" cy="60"/>
            </a:xfrm>
          </p:grpSpPr>
          <p:cxnSp>
            <p:nvCxnSpPr>
              <p:cNvPr id="1927" name="Google Shape;1927;p63"/>
              <p:cNvCxnSpPr/>
              <p:nvPr/>
            </p:nvCxnSpPr>
            <p:spPr>
              <a:xfrm>
                <a:off x="3349" y="2208"/>
                <a:ext cx="104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28" name="Google Shape;1928;p63"/>
              <p:cNvCxnSpPr/>
              <p:nvPr/>
            </p:nvCxnSpPr>
            <p:spPr>
              <a:xfrm>
                <a:off x="3375" y="2238"/>
                <a:ext cx="52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29" name="Google Shape;1929;p63"/>
              <p:cNvCxnSpPr/>
              <p:nvPr/>
            </p:nvCxnSpPr>
            <p:spPr>
              <a:xfrm>
                <a:off x="3375" y="2268"/>
                <a:ext cx="52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930" name="Google Shape;1930;p63"/>
            <p:cNvCxnSpPr/>
            <p:nvPr/>
          </p:nvCxnSpPr>
          <p:spPr>
            <a:xfrm rot="-5164508">
              <a:off x="3346" y="2378"/>
              <a:ext cx="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931" name="Google Shape;1931;p63"/>
          <p:cNvCxnSpPr/>
          <p:nvPr/>
        </p:nvCxnSpPr>
        <p:spPr>
          <a:xfrm>
            <a:off x="4110038" y="5410200"/>
            <a:ext cx="4752975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32" name="Google Shape;1932;p63"/>
          <p:cNvGrpSpPr/>
          <p:nvPr/>
        </p:nvGrpSpPr>
        <p:grpSpPr>
          <a:xfrm>
            <a:off x="3549650" y="5348288"/>
            <a:ext cx="184150" cy="101600"/>
            <a:chOff x="1752" y="3024"/>
            <a:chExt cx="336" cy="144"/>
          </a:xfrm>
        </p:grpSpPr>
        <p:grpSp>
          <p:nvGrpSpPr>
            <p:cNvPr id="1933" name="Google Shape;1933;p63"/>
            <p:cNvGrpSpPr/>
            <p:nvPr/>
          </p:nvGrpSpPr>
          <p:grpSpPr>
            <a:xfrm>
              <a:off x="1825" y="3024"/>
              <a:ext cx="191" cy="144"/>
              <a:chOff x="1825" y="3016"/>
              <a:chExt cx="945" cy="488"/>
            </a:xfrm>
          </p:grpSpPr>
          <p:sp>
            <p:nvSpPr>
              <p:cNvPr id="1934" name="Google Shape;1934;p63"/>
              <p:cNvSpPr/>
              <p:nvPr/>
            </p:nvSpPr>
            <p:spPr>
              <a:xfrm rot="10800000">
                <a:off x="1825" y="3016"/>
                <a:ext cx="466" cy="488"/>
              </a:xfrm>
              <a:custGeom>
                <a:avLst/>
                <a:gdLst/>
                <a:ahLst/>
                <a:cxnLst/>
                <a:rect l="l" t="t" r="r" b="b"/>
                <a:pathLst>
                  <a:path w="43200" h="36575" fill="none" extrusionOk="0">
                    <a:moveTo>
                      <a:pt x="1" y="21817"/>
                    </a:moveTo>
                    <a:cubicBezTo>
                      <a:pt x="0" y="21745"/>
                      <a:pt x="0" y="21672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7183"/>
                      <a:pt x="41037" y="32550"/>
                      <a:pt x="37166" y="36574"/>
                    </a:cubicBezTo>
                  </a:path>
                  <a:path w="43200" h="36575" extrusionOk="0">
                    <a:moveTo>
                      <a:pt x="1" y="21817"/>
                    </a:moveTo>
                    <a:cubicBezTo>
                      <a:pt x="0" y="21745"/>
                      <a:pt x="0" y="21672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7183"/>
                      <a:pt x="41037" y="32550"/>
                      <a:pt x="37166" y="36574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5" name="Google Shape;1935;p63"/>
              <p:cNvSpPr/>
              <p:nvPr/>
            </p:nvSpPr>
            <p:spPr>
              <a:xfrm rot="10800000">
                <a:off x="2304" y="3042"/>
                <a:ext cx="466" cy="462"/>
              </a:xfrm>
              <a:custGeom>
                <a:avLst/>
                <a:gdLst/>
                <a:ahLst/>
                <a:cxnLst/>
                <a:rect l="l" t="t" r="r" b="b"/>
                <a:pathLst>
                  <a:path w="43200" h="34620" fill="none" extrusionOk="0">
                    <a:moveTo>
                      <a:pt x="4365" y="34619"/>
                    </a:moveTo>
                    <a:cubicBezTo>
                      <a:pt x="1532" y="30870"/>
                      <a:pt x="0" y="2629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3605"/>
                      <a:pt x="42920" y="25602"/>
                      <a:pt x="42369" y="27530"/>
                    </a:cubicBezTo>
                  </a:path>
                  <a:path w="43200" h="34620" extrusionOk="0">
                    <a:moveTo>
                      <a:pt x="4365" y="34619"/>
                    </a:moveTo>
                    <a:cubicBezTo>
                      <a:pt x="1532" y="30870"/>
                      <a:pt x="0" y="2629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3605"/>
                      <a:pt x="42920" y="25602"/>
                      <a:pt x="42369" y="2753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936" name="Google Shape;1936;p63"/>
            <p:cNvCxnSpPr/>
            <p:nvPr/>
          </p:nvCxnSpPr>
          <p:spPr>
            <a:xfrm>
              <a:off x="1752" y="3108"/>
              <a:ext cx="336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37" name="Google Shape;1937;p63"/>
          <p:cNvSpPr/>
          <p:nvPr/>
        </p:nvSpPr>
        <p:spPr>
          <a:xfrm>
            <a:off x="3727450" y="5360988"/>
            <a:ext cx="74613" cy="101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38" name="Google Shape;1938;p63"/>
          <p:cNvGrpSpPr/>
          <p:nvPr/>
        </p:nvGrpSpPr>
        <p:grpSpPr>
          <a:xfrm>
            <a:off x="3975100" y="5379433"/>
            <a:ext cx="176213" cy="114905"/>
            <a:chOff x="3375" y="1745"/>
            <a:chExt cx="247" cy="109"/>
          </a:xfrm>
        </p:grpSpPr>
        <p:grpSp>
          <p:nvGrpSpPr>
            <p:cNvPr id="1939" name="Google Shape;1939;p63"/>
            <p:cNvGrpSpPr/>
            <p:nvPr/>
          </p:nvGrpSpPr>
          <p:grpSpPr>
            <a:xfrm>
              <a:off x="3527" y="1746"/>
              <a:ext cx="37" cy="108"/>
              <a:chOff x="3527" y="1755"/>
              <a:chExt cx="37" cy="108"/>
            </a:xfrm>
          </p:grpSpPr>
          <p:sp>
            <p:nvSpPr>
              <p:cNvPr id="1940" name="Google Shape;1940;p63"/>
              <p:cNvSpPr/>
              <p:nvPr/>
            </p:nvSpPr>
            <p:spPr>
              <a:xfrm rot="5386638">
                <a:off x="3530" y="1753"/>
                <a:ext cx="32" cy="37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941" name="Google Shape;1941;p63"/>
              <p:cNvCxnSpPr/>
              <p:nvPr/>
            </p:nvCxnSpPr>
            <p:spPr>
              <a:xfrm rot="5386638">
                <a:off x="3512" y="1831"/>
                <a:ext cx="64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942" name="Google Shape;1942;p63"/>
            <p:cNvCxnSpPr/>
            <p:nvPr/>
          </p:nvCxnSpPr>
          <p:spPr>
            <a:xfrm>
              <a:off x="3570" y="1776"/>
              <a:ext cx="52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3" name="Google Shape;1943;p63"/>
            <p:cNvCxnSpPr/>
            <p:nvPr/>
          </p:nvCxnSpPr>
          <p:spPr>
            <a:xfrm>
              <a:off x="3375" y="1764"/>
              <a:ext cx="52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944" name="Google Shape;1944;p63"/>
            <p:cNvGrpSpPr/>
            <p:nvPr/>
          </p:nvGrpSpPr>
          <p:grpSpPr>
            <a:xfrm>
              <a:off x="3426" y="1745"/>
              <a:ext cx="37" cy="99"/>
              <a:chOff x="3426" y="1745"/>
              <a:chExt cx="37" cy="99"/>
            </a:xfrm>
          </p:grpSpPr>
          <p:sp>
            <p:nvSpPr>
              <p:cNvPr id="1945" name="Google Shape;1945;p63"/>
              <p:cNvSpPr/>
              <p:nvPr/>
            </p:nvSpPr>
            <p:spPr>
              <a:xfrm rot="5386638">
                <a:off x="3429" y="1743"/>
                <a:ext cx="32" cy="37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946" name="Google Shape;1946;p63"/>
              <p:cNvCxnSpPr/>
              <p:nvPr/>
            </p:nvCxnSpPr>
            <p:spPr>
              <a:xfrm rot="5386638">
                <a:off x="3411" y="1812"/>
                <a:ext cx="64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947" name="Google Shape;1947;p63"/>
          <p:cNvGrpSpPr/>
          <p:nvPr/>
        </p:nvGrpSpPr>
        <p:grpSpPr>
          <a:xfrm>
            <a:off x="3402013" y="5369908"/>
            <a:ext cx="173037" cy="114905"/>
            <a:chOff x="3375" y="1745"/>
            <a:chExt cx="247" cy="109"/>
          </a:xfrm>
        </p:grpSpPr>
        <p:grpSp>
          <p:nvGrpSpPr>
            <p:cNvPr id="1948" name="Google Shape;1948;p63"/>
            <p:cNvGrpSpPr/>
            <p:nvPr/>
          </p:nvGrpSpPr>
          <p:grpSpPr>
            <a:xfrm>
              <a:off x="3527" y="1746"/>
              <a:ext cx="37" cy="108"/>
              <a:chOff x="3527" y="1755"/>
              <a:chExt cx="37" cy="108"/>
            </a:xfrm>
          </p:grpSpPr>
          <p:sp>
            <p:nvSpPr>
              <p:cNvPr id="1949" name="Google Shape;1949;p63"/>
              <p:cNvSpPr/>
              <p:nvPr/>
            </p:nvSpPr>
            <p:spPr>
              <a:xfrm rot="5386638">
                <a:off x="3530" y="1753"/>
                <a:ext cx="32" cy="37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950" name="Google Shape;1950;p63"/>
              <p:cNvCxnSpPr/>
              <p:nvPr/>
            </p:nvCxnSpPr>
            <p:spPr>
              <a:xfrm rot="5386638">
                <a:off x="3512" y="1831"/>
                <a:ext cx="64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951" name="Google Shape;1951;p63"/>
            <p:cNvCxnSpPr/>
            <p:nvPr/>
          </p:nvCxnSpPr>
          <p:spPr>
            <a:xfrm>
              <a:off x="3570" y="1776"/>
              <a:ext cx="52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2" name="Google Shape;1952;p63"/>
            <p:cNvCxnSpPr/>
            <p:nvPr/>
          </p:nvCxnSpPr>
          <p:spPr>
            <a:xfrm>
              <a:off x="3375" y="1764"/>
              <a:ext cx="52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953" name="Google Shape;1953;p63"/>
            <p:cNvGrpSpPr/>
            <p:nvPr/>
          </p:nvGrpSpPr>
          <p:grpSpPr>
            <a:xfrm>
              <a:off x="3426" y="1745"/>
              <a:ext cx="37" cy="99"/>
              <a:chOff x="3426" y="1745"/>
              <a:chExt cx="37" cy="99"/>
            </a:xfrm>
          </p:grpSpPr>
          <p:sp>
            <p:nvSpPr>
              <p:cNvPr id="1954" name="Google Shape;1954;p63"/>
              <p:cNvSpPr/>
              <p:nvPr/>
            </p:nvSpPr>
            <p:spPr>
              <a:xfrm rot="5386638">
                <a:off x="3429" y="1743"/>
                <a:ext cx="32" cy="37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955" name="Google Shape;1955;p63"/>
              <p:cNvCxnSpPr/>
              <p:nvPr/>
            </p:nvCxnSpPr>
            <p:spPr>
              <a:xfrm rot="5386638">
                <a:off x="3411" y="1812"/>
                <a:ext cx="64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956" name="Google Shape;1956;p63"/>
          <p:cNvGrpSpPr/>
          <p:nvPr/>
        </p:nvGrpSpPr>
        <p:grpSpPr>
          <a:xfrm>
            <a:off x="3941763" y="5402349"/>
            <a:ext cx="104217" cy="382501"/>
            <a:chOff x="3331" y="2343"/>
            <a:chExt cx="147" cy="363"/>
          </a:xfrm>
        </p:grpSpPr>
        <p:sp>
          <p:nvSpPr>
            <p:cNvPr id="1957" name="Google Shape;1957;p63"/>
            <p:cNvSpPr/>
            <p:nvPr/>
          </p:nvSpPr>
          <p:spPr>
            <a:xfrm rot="5635492" flipH="1">
              <a:off x="3358" y="2420"/>
              <a:ext cx="47" cy="59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58" name="Google Shape;1958;p63"/>
            <p:cNvCxnSpPr/>
            <p:nvPr/>
          </p:nvCxnSpPr>
          <p:spPr>
            <a:xfrm rot="-5164508">
              <a:off x="3346" y="2605"/>
              <a:ext cx="7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59" name="Google Shape;1959;p63"/>
            <p:cNvSpPr/>
            <p:nvPr/>
          </p:nvSpPr>
          <p:spPr>
            <a:xfrm rot="5635492" flipH="1">
              <a:off x="3358" y="2516"/>
              <a:ext cx="47" cy="59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60" name="Google Shape;1960;p63"/>
            <p:cNvCxnSpPr/>
            <p:nvPr/>
          </p:nvCxnSpPr>
          <p:spPr>
            <a:xfrm rot="-5164508">
              <a:off x="3383" y="2451"/>
              <a:ext cx="96" cy="87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961" name="Google Shape;1961;p63"/>
            <p:cNvGrpSpPr/>
            <p:nvPr/>
          </p:nvGrpSpPr>
          <p:grpSpPr>
            <a:xfrm>
              <a:off x="3331" y="2646"/>
              <a:ext cx="104" cy="60"/>
              <a:chOff x="3349" y="2208"/>
              <a:chExt cx="104" cy="60"/>
            </a:xfrm>
          </p:grpSpPr>
          <p:cxnSp>
            <p:nvCxnSpPr>
              <p:cNvPr id="1962" name="Google Shape;1962;p63"/>
              <p:cNvCxnSpPr/>
              <p:nvPr/>
            </p:nvCxnSpPr>
            <p:spPr>
              <a:xfrm>
                <a:off x="3349" y="2208"/>
                <a:ext cx="104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3" name="Google Shape;1963;p63"/>
              <p:cNvCxnSpPr/>
              <p:nvPr/>
            </p:nvCxnSpPr>
            <p:spPr>
              <a:xfrm>
                <a:off x="3375" y="2238"/>
                <a:ext cx="52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4" name="Google Shape;1964;p63"/>
              <p:cNvCxnSpPr/>
              <p:nvPr/>
            </p:nvCxnSpPr>
            <p:spPr>
              <a:xfrm>
                <a:off x="3375" y="2268"/>
                <a:ext cx="52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965" name="Google Shape;1965;p63"/>
            <p:cNvCxnSpPr/>
            <p:nvPr/>
          </p:nvCxnSpPr>
          <p:spPr>
            <a:xfrm rot="-5164508">
              <a:off x="3346" y="2378"/>
              <a:ext cx="7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66" name="Google Shape;1966;p63"/>
          <p:cNvGrpSpPr/>
          <p:nvPr/>
        </p:nvGrpSpPr>
        <p:grpSpPr>
          <a:xfrm>
            <a:off x="3530600" y="5411874"/>
            <a:ext cx="102589" cy="382501"/>
            <a:chOff x="3331" y="2343"/>
            <a:chExt cx="147" cy="363"/>
          </a:xfrm>
        </p:grpSpPr>
        <p:sp>
          <p:nvSpPr>
            <p:cNvPr id="1967" name="Google Shape;1967;p63"/>
            <p:cNvSpPr/>
            <p:nvPr/>
          </p:nvSpPr>
          <p:spPr>
            <a:xfrm rot="5635492" flipH="1">
              <a:off x="3358" y="2420"/>
              <a:ext cx="47" cy="59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68" name="Google Shape;1968;p63"/>
            <p:cNvCxnSpPr/>
            <p:nvPr/>
          </p:nvCxnSpPr>
          <p:spPr>
            <a:xfrm rot="-5164508">
              <a:off x="3346" y="2605"/>
              <a:ext cx="7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69" name="Google Shape;1969;p63"/>
            <p:cNvSpPr/>
            <p:nvPr/>
          </p:nvSpPr>
          <p:spPr>
            <a:xfrm rot="5635492" flipH="1">
              <a:off x="3358" y="2516"/>
              <a:ext cx="47" cy="59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70" name="Google Shape;1970;p63"/>
            <p:cNvCxnSpPr/>
            <p:nvPr/>
          </p:nvCxnSpPr>
          <p:spPr>
            <a:xfrm rot="-5164508">
              <a:off x="3383" y="2451"/>
              <a:ext cx="96" cy="87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971" name="Google Shape;1971;p63"/>
            <p:cNvGrpSpPr/>
            <p:nvPr/>
          </p:nvGrpSpPr>
          <p:grpSpPr>
            <a:xfrm>
              <a:off x="3331" y="2646"/>
              <a:ext cx="104" cy="60"/>
              <a:chOff x="3349" y="2208"/>
              <a:chExt cx="104" cy="60"/>
            </a:xfrm>
          </p:grpSpPr>
          <p:cxnSp>
            <p:nvCxnSpPr>
              <p:cNvPr id="1972" name="Google Shape;1972;p63"/>
              <p:cNvCxnSpPr/>
              <p:nvPr/>
            </p:nvCxnSpPr>
            <p:spPr>
              <a:xfrm>
                <a:off x="3349" y="2208"/>
                <a:ext cx="104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3" name="Google Shape;1973;p63"/>
              <p:cNvCxnSpPr/>
              <p:nvPr/>
            </p:nvCxnSpPr>
            <p:spPr>
              <a:xfrm>
                <a:off x="3375" y="2238"/>
                <a:ext cx="52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4" name="Google Shape;1974;p63"/>
              <p:cNvCxnSpPr/>
              <p:nvPr/>
            </p:nvCxnSpPr>
            <p:spPr>
              <a:xfrm>
                <a:off x="3375" y="2268"/>
                <a:ext cx="52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975" name="Google Shape;1975;p63"/>
            <p:cNvCxnSpPr/>
            <p:nvPr/>
          </p:nvCxnSpPr>
          <p:spPr>
            <a:xfrm rot="-5164508">
              <a:off x="3346" y="2378"/>
              <a:ext cx="7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76" name="Google Shape;1976;p63"/>
          <p:cNvGrpSpPr/>
          <p:nvPr/>
        </p:nvGrpSpPr>
        <p:grpSpPr>
          <a:xfrm>
            <a:off x="3363913" y="5395999"/>
            <a:ext cx="100960" cy="382501"/>
            <a:chOff x="3331" y="2343"/>
            <a:chExt cx="147" cy="363"/>
          </a:xfrm>
        </p:grpSpPr>
        <p:sp>
          <p:nvSpPr>
            <p:cNvPr id="1977" name="Google Shape;1977;p63"/>
            <p:cNvSpPr/>
            <p:nvPr/>
          </p:nvSpPr>
          <p:spPr>
            <a:xfrm rot="5635492" flipH="1">
              <a:off x="3358" y="2420"/>
              <a:ext cx="47" cy="59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78" name="Google Shape;1978;p63"/>
            <p:cNvCxnSpPr/>
            <p:nvPr/>
          </p:nvCxnSpPr>
          <p:spPr>
            <a:xfrm rot="-5164508">
              <a:off x="3346" y="2605"/>
              <a:ext cx="7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79" name="Google Shape;1979;p63"/>
            <p:cNvSpPr/>
            <p:nvPr/>
          </p:nvSpPr>
          <p:spPr>
            <a:xfrm rot="5635492" flipH="1">
              <a:off x="3358" y="2516"/>
              <a:ext cx="47" cy="59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80" name="Google Shape;1980;p63"/>
            <p:cNvCxnSpPr/>
            <p:nvPr/>
          </p:nvCxnSpPr>
          <p:spPr>
            <a:xfrm rot="-5164508">
              <a:off x="3383" y="2451"/>
              <a:ext cx="96" cy="87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981" name="Google Shape;1981;p63"/>
            <p:cNvGrpSpPr/>
            <p:nvPr/>
          </p:nvGrpSpPr>
          <p:grpSpPr>
            <a:xfrm>
              <a:off x="3331" y="2646"/>
              <a:ext cx="104" cy="60"/>
              <a:chOff x="3349" y="2208"/>
              <a:chExt cx="104" cy="60"/>
            </a:xfrm>
          </p:grpSpPr>
          <p:cxnSp>
            <p:nvCxnSpPr>
              <p:cNvPr id="1982" name="Google Shape;1982;p63"/>
              <p:cNvCxnSpPr/>
              <p:nvPr/>
            </p:nvCxnSpPr>
            <p:spPr>
              <a:xfrm>
                <a:off x="3349" y="2208"/>
                <a:ext cx="104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83" name="Google Shape;1983;p63"/>
              <p:cNvCxnSpPr/>
              <p:nvPr/>
            </p:nvCxnSpPr>
            <p:spPr>
              <a:xfrm>
                <a:off x="3375" y="2238"/>
                <a:ext cx="52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84" name="Google Shape;1984;p63"/>
              <p:cNvCxnSpPr/>
              <p:nvPr/>
            </p:nvCxnSpPr>
            <p:spPr>
              <a:xfrm>
                <a:off x="3375" y="2268"/>
                <a:ext cx="52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985" name="Google Shape;1985;p63"/>
            <p:cNvCxnSpPr/>
            <p:nvPr/>
          </p:nvCxnSpPr>
          <p:spPr>
            <a:xfrm rot="-5164508">
              <a:off x="3346" y="2378"/>
              <a:ext cx="7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86" name="Google Shape;1986;p63"/>
          <p:cNvGrpSpPr/>
          <p:nvPr/>
        </p:nvGrpSpPr>
        <p:grpSpPr>
          <a:xfrm>
            <a:off x="4106863" y="5422986"/>
            <a:ext cx="104217" cy="382502"/>
            <a:chOff x="3331" y="2343"/>
            <a:chExt cx="147" cy="363"/>
          </a:xfrm>
        </p:grpSpPr>
        <p:sp>
          <p:nvSpPr>
            <p:cNvPr id="1987" name="Google Shape;1987;p63"/>
            <p:cNvSpPr/>
            <p:nvPr/>
          </p:nvSpPr>
          <p:spPr>
            <a:xfrm rot="5635492" flipH="1">
              <a:off x="3358" y="2420"/>
              <a:ext cx="47" cy="59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88" name="Google Shape;1988;p63"/>
            <p:cNvCxnSpPr/>
            <p:nvPr/>
          </p:nvCxnSpPr>
          <p:spPr>
            <a:xfrm rot="-5164508">
              <a:off x="3346" y="2605"/>
              <a:ext cx="7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89" name="Google Shape;1989;p63"/>
            <p:cNvSpPr/>
            <p:nvPr/>
          </p:nvSpPr>
          <p:spPr>
            <a:xfrm rot="5635492" flipH="1">
              <a:off x="3358" y="2516"/>
              <a:ext cx="47" cy="59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90" name="Google Shape;1990;p63"/>
            <p:cNvCxnSpPr/>
            <p:nvPr/>
          </p:nvCxnSpPr>
          <p:spPr>
            <a:xfrm rot="-5164508">
              <a:off x="3383" y="2451"/>
              <a:ext cx="96" cy="87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991" name="Google Shape;1991;p63"/>
            <p:cNvGrpSpPr/>
            <p:nvPr/>
          </p:nvGrpSpPr>
          <p:grpSpPr>
            <a:xfrm>
              <a:off x="3331" y="2646"/>
              <a:ext cx="104" cy="60"/>
              <a:chOff x="3349" y="2208"/>
              <a:chExt cx="104" cy="60"/>
            </a:xfrm>
          </p:grpSpPr>
          <p:cxnSp>
            <p:nvCxnSpPr>
              <p:cNvPr id="1992" name="Google Shape;1992;p63"/>
              <p:cNvCxnSpPr/>
              <p:nvPr/>
            </p:nvCxnSpPr>
            <p:spPr>
              <a:xfrm>
                <a:off x="3349" y="2208"/>
                <a:ext cx="104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93" name="Google Shape;1993;p63"/>
              <p:cNvCxnSpPr/>
              <p:nvPr/>
            </p:nvCxnSpPr>
            <p:spPr>
              <a:xfrm>
                <a:off x="3375" y="2238"/>
                <a:ext cx="52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94" name="Google Shape;1994;p63"/>
              <p:cNvCxnSpPr/>
              <p:nvPr/>
            </p:nvCxnSpPr>
            <p:spPr>
              <a:xfrm>
                <a:off x="3375" y="2268"/>
                <a:ext cx="52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995" name="Google Shape;1995;p63"/>
            <p:cNvCxnSpPr/>
            <p:nvPr/>
          </p:nvCxnSpPr>
          <p:spPr>
            <a:xfrm rot="-5164508">
              <a:off x="3346" y="2378"/>
              <a:ext cx="7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96" name="Google Shape;1996;p63"/>
          <p:cNvGrpSpPr/>
          <p:nvPr/>
        </p:nvGrpSpPr>
        <p:grpSpPr>
          <a:xfrm>
            <a:off x="7169150" y="5924550"/>
            <a:ext cx="423863" cy="114300"/>
            <a:chOff x="2340" y="3720"/>
            <a:chExt cx="324" cy="96"/>
          </a:xfrm>
        </p:grpSpPr>
        <p:sp>
          <p:nvSpPr>
            <p:cNvPr id="1997" name="Google Shape;1997;p63"/>
            <p:cNvSpPr/>
            <p:nvPr/>
          </p:nvSpPr>
          <p:spPr>
            <a:xfrm>
              <a:off x="2400" y="3744"/>
              <a:ext cx="144" cy="48"/>
            </a:xfrm>
            <a:prstGeom prst="rect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98" name="Google Shape;1998;p63"/>
            <p:cNvCxnSpPr/>
            <p:nvPr/>
          </p:nvCxnSpPr>
          <p:spPr>
            <a:xfrm>
              <a:off x="2544" y="3768"/>
              <a:ext cx="48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99" name="Google Shape;1999;p63"/>
            <p:cNvCxnSpPr/>
            <p:nvPr/>
          </p:nvCxnSpPr>
          <p:spPr>
            <a:xfrm>
              <a:off x="2340" y="3768"/>
              <a:ext cx="48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00" name="Google Shape;2000;p63"/>
            <p:cNvGrpSpPr/>
            <p:nvPr/>
          </p:nvGrpSpPr>
          <p:grpSpPr>
            <a:xfrm>
              <a:off x="2592" y="3720"/>
              <a:ext cx="72" cy="96"/>
              <a:chOff x="1296" y="2928"/>
              <a:chExt cx="72" cy="96"/>
            </a:xfrm>
          </p:grpSpPr>
          <p:cxnSp>
            <p:nvCxnSpPr>
              <p:cNvPr id="2001" name="Google Shape;2001;p63"/>
              <p:cNvCxnSpPr/>
              <p:nvPr/>
            </p:nvCxnSpPr>
            <p:spPr>
              <a:xfrm>
                <a:off x="1296" y="2928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2" name="Google Shape;2002;p63"/>
              <p:cNvCxnSpPr/>
              <p:nvPr/>
            </p:nvCxnSpPr>
            <p:spPr>
              <a:xfrm>
                <a:off x="1332" y="2952"/>
                <a:ext cx="0" cy="4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3" name="Google Shape;2003;p63"/>
              <p:cNvCxnSpPr/>
              <p:nvPr/>
            </p:nvCxnSpPr>
            <p:spPr>
              <a:xfrm>
                <a:off x="1368" y="2952"/>
                <a:ext cx="0" cy="4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004" name="Google Shape;2004;p63"/>
          <p:cNvGrpSpPr/>
          <p:nvPr/>
        </p:nvGrpSpPr>
        <p:grpSpPr>
          <a:xfrm>
            <a:off x="7116763" y="5962650"/>
            <a:ext cx="82550" cy="519113"/>
            <a:chOff x="327" y="432"/>
            <a:chExt cx="153" cy="816"/>
          </a:xfrm>
        </p:grpSpPr>
        <p:grpSp>
          <p:nvGrpSpPr>
            <p:cNvPr id="2005" name="Google Shape;2005;p63"/>
            <p:cNvGrpSpPr/>
            <p:nvPr/>
          </p:nvGrpSpPr>
          <p:grpSpPr>
            <a:xfrm>
              <a:off x="327" y="514"/>
              <a:ext cx="153" cy="638"/>
              <a:chOff x="240" y="514"/>
              <a:chExt cx="153" cy="686"/>
            </a:xfrm>
          </p:grpSpPr>
          <p:sp>
            <p:nvSpPr>
              <p:cNvPr id="2006" name="Google Shape;2006;p63"/>
              <p:cNvSpPr/>
              <p:nvPr/>
            </p:nvSpPr>
            <p:spPr>
              <a:xfrm flipH="1">
                <a:off x="240" y="993"/>
                <a:ext cx="92" cy="20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42986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2358"/>
                      <a:pt x="13682" y="41476"/>
                      <a:pt x="3031" y="42986"/>
                    </a:cubicBezTo>
                  </a:path>
                  <a:path w="21600" h="42986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2358"/>
                      <a:pt x="13682" y="41476"/>
                      <a:pt x="3031" y="42986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7" name="Google Shape;2007;p63"/>
              <p:cNvSpPr/>
              <p:nvPr/>
            </p:nvSpPr>
            <p:spPr>
              <a:xfrm flipH="1">
                <a:off x="240" y="863"/>
                <a:ext cx="92" cy="20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43176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130"/>
                      <a:pt x="12543" y="42627"/>
                      <a:pt x="1025" y="43175"/>
                    </a:cubicBezTo>
                  </a:path>
                  <a:path w="21600" h="43176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130"/>
                      <a:pt x="12543" y="42627"/>
                      <a:pt x="1025" y="43175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8" name="Google Shape;2008;p63"/>
              <p:cNvSpPr/>
              <p:nvPr/>
            </p:nvSpPr>
            <p:spPr>
              <a:xfrm>
                <a:off x="332" y="994"/>
                <a:ext cx="52" cy="77"/>
              </a:xfrm>
              <a:custGeom>
                <a:avLst/>
                <a:gdLst/>
                <a:ahLst/>
                <a:cxnLst/>
                <a:rect l="l" t="t" r="r" b="b"/>
                <a:pathLst>
                  <a:path w="23263" h="43200" fill="none" extrusionOk="0">
                    <a:moveTo>
                      <a:pt x="1662" y="0"/>
                    </a:moveTo>
                    <a:cubicBezTo>
                      <a:pt x="13592" y="0"/>
                      <a:pt x="23263" y="9670"/>
                      <a:pt x="23263" y="21600"/>
                    </a:cubicBezTo>
                    <a:cubicBezTo>
                      <a:pt x="23263" y="33529"/>
                      <a:pt x="13592" y="43200"/>
                      <a:pt x="1663" y="43200"/>
                    </a:cubicBezTo>
                    <a:cubicBezTo>
                      <a:pt x="1108" y="43200"/>
                      <a:pt x="553" y="43178"/>
                      <a:pt x="0" y="43135"/>
                    </a:cubicBezTo>
                  </a:path>
                  <a:path w="23263" h="43200" extrusionOk="0">
                    <a:moveTo>
                      <a:pt x="1662" y="0"/>
                    </a:moveTo>
                    <a:cubicBezTo>
                      <a:pt x="13592" y="0"/>
                      <a:pt x="23263" y="9670"/>
                      <a:pt x="23263" y="21600"/>
                    </a:cubicBezTo>
                    <a:cubicBezTo>
                      <a:pt x="23263" y="33529"/>
                      <a:pt x="13592" y="43200"/>
                      <a:pt x="1663" y="43200"/>
                    </a:cubicBezTo>
                    <a:cubicBezTo>
                      <a:pt x="1108" y="43200"/>
                      <a:pt x="553" y="43178"/>
                      <a:pt x="0" y="43135"/>
                    </a:cubicBezTo>
                    <a:lnTo>
                      <a:pt x="1663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009" name="Google Shape;2009;p63"/>
              <p:cNvGrpSpPr/>
              <p:nvPr/>
            </p:nvGrpSpPr>
            <p:grpSpPr>
              <a:xfrm>
                <a:off x="249" y="651"/>
                <a:ext cx="144" cy="289"/>
                <a:chOff x="240" y="287"/>
                <a:chExt cx="302" cy="623"/>
              </a:xfrm>
            </p:grpSpPr>
            <p:sp>
              <p:nvSpPr>
                <p:cNvPr id="2010" name="Google Shape;2010;p63"/>
                <p:cNvSpPr/>
                <p:nvPr/>
              </p:nvSpPr>
              <p:spPr>
                <a:xfrm flipH="1">
                  <a:off x="240" y="528"/>
                  <a:ext cx="192" cy="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42986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cubicBezTo>
                        <a:pt x="21600" y="32358"/>
                        <a:pt x="13682" y="41476"/>
                        <a:pt x="3031" y="42986"/>
                      </a:cubicBezTo>
                    </a:path>
                    <a:path w="21600" h="42986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cubicBezTo>
                        <a:pt x="21600" y="32358"/>
                        <a:pt x="13682" y="41476"/>
                        <a:pt x="3031" y="42986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1" name="Google Shape;2011;p63"/>
                <p:cNvSpPr/>
                <p:nvPr/>
              </p:nvSpPr>
              <p:spPr>
                <a:xfrm flipH="1">
                  <a:off x="240" y="287"/>
                  <a:ext cx="192" cy="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43176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cubicBezTo>
                        <a:pt x="21600" y="33130"/>
                        <a:pt x="12543" y="42627"/>
                        <a:pt x="1025" y="43175"/>
                      </a:cubicBezTo>
                    </a:path>
                    <a:path w="21600" h="43176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cubicBezTo>
                        <a:pt x="21600" y="33130"/>
                        <a:pt x="12543" y="42627"/>
                        <a:pt x="1025" y="43175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2" name="Google Shape;2012;p63"/>
                <p:cNvSpPr/>
                <p:nvPr/>
              </p:nvSpPr>
              <p:spPr>
                <a:xfrm>
                  <a:off x="432" y="530"/>
                  <a:ext cx="110" cy="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63" h="43200" fill="none" extrusionOk="0">
                      <a:moveTo>
                        <a:pt x="1662" y="0"/>
                      </a:moveTo>
                      <a:cubicBezTo>
                        <a:pt x="13592" y="0"/>
                        <a:pt x="23263" y="9670"/>
                        <a:pt x="23263" y="21600"/>
                      </a:cubicBezTo>
                      <a:cubicBezTo>
                        <a:pt x="23263" y="33529"/>
                        <a:pt x="13592" y="43200"/>
                        <a:pt x="1663" y="43200"/>
                      </a:cubicBezTo>
                      <a:cubicBezTo>
                        <a:pt x="1108" y="43200"/>
                        <a:pt x="553" y="43178"/>
                        <a:pt x="0" y="43135"/>
                      </a:cubicBezTo>
                    </a:path>
                    <a:path w="23263" h="43200" extrusionOk="0">
                      <a:moveTo>
                        <a:pt x="1662" y="0"/>
                      </a:moveTo>
                      <a:cubicBezTo>
                        <a:pt x="13592" y="0"/>
                        <a:pt x="23263" y="9670"/>
                        <a:pt x="23263" y="21600"/>
                      </a:cubicBezTo>
                      <a:cubicBezTo>
                        <a:pt x="23263" y="33529"/>
                        <a:pt x="13592" y="43200"/>
                        <a:pt x="1663" y="43200"/>
                      </a:cubicBezTo>
                      <a:cubicBezTo>
                        <a:pt x="1108" y="43200"/>
                        <a:pt x="553" y="43178"/>
                        <a:pt x="0" y="43135"/>
                      </a:cubicBezTo>
                      <a:lnTo>
                        <a:pt x="1663" y="2160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013" name="Google Shape;2013;p63"/>
              <p:cNvSpPr/>
              <p:nvPr/>
            </p:nvSpPr>
            <p:spPr>
              <a:xfrm>
                <a:off x="336" y="864"/>
                <a:ext cx="52" cy="77"/>
              </a:xfrm>
              <a:custGeom>
                <a:avLst/>
                <a:gdLst/>
                <a:ahLst/>
                <a:cxnLst/>
                <a:rect l="l" t="t" r="r" b="b"/>
                <a:pathLst>
                  <a:path w="23263" h="43200" fill="none" extrusionOk="0">
                    <a:moveTo>
                      <a:pt x="1662" y="0"/>
                    </a:moveTo>
                    <a:cubicBezTo>
                      <a:pt x="13592" y="0"/>
                      <a:pt x="23263" y="9670"/>
                      <a:pt x="23263" y="21600"/>
                    </a:cubicBezTo>
                    <a:cubicBezTo>
                      <a:pt x="23263" y="33529"/>
                      <a:pt x="13592" y="43200"/>
                      <a:pt x="1663" y="43200"/>
                    </a:cubicBezTo>
                    <a:cubicBezTo>
                      <a:pt x="1108" y="43200"/>
                      <a:pt x="553" y="43178"/>
                      <a:pt x="0" y="43135"/>
                    </a:cubicBezTo>
                  </a:path>
                  <a:path w="23263" h="43200" extrusionOk="0">
                    <a:moveTo>
                      <a:pt x="1662" y="0"/>
                    </a:moveTo>
                    <a:cubicBezTo>
                      <a:pt x="13592" y="0"/>
                      <a:pt x="23263" y="9670"/>
                      <a:pt x="23263" y="21600"/>
                    </a:cubicBezTo>
                    <a:cubicBezTo>
                      <a:pt x="23263" y="33529"/>
                      <a:pt x="13592" y="43200"/>
                      <a:pt x="1663" y="43200"/>
                    </a:cubicBezTo>
                    <a:cubicBezTo>
                      <a:pt x="1108" y="43200"/>
                      <a:pt x="553" y="43178"/>
                      <a:pt x="0" y="43135"/>
                    </a:cubicBezTo>
                    <a:lnTo>
                      <a:pt x="1663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4" name="Google Shape;2014;p63"/>
              <p:cNvSpPr/>
              <p:nvPr/>
            </p:nvSpPr>
            <p:spPr>
              <a:xfrm flipH="1">
                <a:off x="267" y="514"/>
                <a:ext cx="92" cy="20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42986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2358"/>
                      <a:pt x="13682" y="41476"/>
                      <a:pt x="3031" y="42986"/>
                    </a:cubicBezTo>
                  </a:path>
                  <a:path w="21600" h="42986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2358"/>
                      <a:pt x="13682" y="41476"/>
                      <a:pt x="3031" y="42986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5" name="Google Shape;2015;p63"/>
              <p:cNvSpPr/>
              <p:nvPr/>
            </p:nvSpPr>
            <p:spPr>
              <a:xfrm>
                <a:off x="341" y="643"/>
                <a:ext cx="52" cy="77"/>
              </a:xfrm>
              <a:custGeom>
                <a:avLst/>
                <a:gdLst/>
                <a:ahLst/>
                <a:cxnLst/>
                <a:rect l="l" t="t" r="r" b="b"/>
                <a:pathLst>
                  <a:path w="23263" h="43200" fill="none" extrusionOk="0">
                    <a:moveTo>
                      <a:pt x="1662" y="0"/>
                    </a:moveTo>
                    <a:cubicBezTo>
                      <a:pt x="13592" y="0"/>
                      <a:pt x="23263" y="9670"/>
                      <a:pt x="23263" y="21600"/>
                    </a:cubicBezTo>
                    <a:cubicBezTo>
                      <a:pt x="23263" y="33529"/>
                      <a:pt x="13592" y="43200"/>
                      <a:pt x="1663" y="43200"/>
                    </a:cubicBezTo>
                    <a:cubicBezTo>
                      <a:pt x="1108" y="43200"/>
                      <a:pt x="553" y="43178"/>
                      <a:pt x="0" y="43135"/>
                    </a:cubicBezTo>
                  </a:path>
                  <a:path w="23263" h="43200" extrusionOk="0">
                    <a:moveTo>
                      <a:pt x="1662" y="0"/>
                    </a:moveTo>
                    <a:cubicBezTo>
                      <a:pt x="13592" y="0"/>
                      <a:pt x="23263" y="9670"/>
                      <a:pt x="23263" y="21600"/>
                    </a:cubicBezTo>
                    <a:cubicBezTo>
                      <a:pt x="23263" y="33529"/>
                      <a:pt x="13592" y="43200"/>
                      <a:pt x="1663" y="43200"/>
                    </a:cubicBezTo>
                    <a:cubicBezTo>
                      <a:pt x="1108" y="43200"/>
                      <a:pt x="553" y="43178"/>
                      <a:pt x="0" y="43135"/>
                    </a:cubicBezTo>
                    <a:lnTo>
                      <a:pt x="1663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016" name="Google Shape;2016;p63"/>
            <p:cNvCxnSpPr/>
            <p:nvPr/>
          </p:nvCxnSpPr>
          <p:spPr>
            <a:xfrm>
              <a:off x="414" y="1152"/>
              <a:ext cx="0" cy="9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7" name="Google Shape;2017;p63"/>
            <p:cNvCxnSpPr/>
            <p:nvPr/>
          </p:nvCxnSpPr>
          <p:spPr>
            <a:xfrm>
              <a:off x="441" y="432"/>
              <a:ext cx="0" cy="9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18" name="Google Shape;2018;p63"/>
          <p:cNvGrpSpPr/>
          <p:nvPr/>
        </p:nvGrpSpPr>
        <p:grpSpPr>
          <a:xfrm>
            <a:off x="7091363" y="6481763"/>
            <a:ext cx="134937" cy="90487"/>
            <a:chOff x="1396" y="1728"/>
            <a:chExt cx="92" cy="57"/>
          </a:xfrm>
        </p:grpSpPr>
        <p:cxnSp>
          <p:nvCxnSpPr>
            <p:cNvPr id="2019" name="Google Shape;2019;p63"/>
            <p:cNvCxnSpPr/>
            <p:nvPr/>
          </p:nvCxnSpPr>
          <p:spPr>
            <a:xfrm>
              <a:off x="1396" y="1728"/>
              <a:ext cx="92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20" name="Google Shape;2020;p63"/>
            <p:cNvCxnSpPr/>
            <p:nvPr/>
          </p:nvCxnSpPr>
          <p:spPr>
            <a:xfrm>
              <a:off x="1419" y="1755"/>
              <a:ext cx="46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21" name="Google Shape;2021;p63"/>
            <p:cNvCxnSpPr/>
            <p:nvPr/>
          </p:nvCxnSpPr>
          <p:spPr>
            <a:xfrm>
              <a:off x="1419" y="1785"/>
              <a:ext cx="46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22" name="Google Shape;2022;p63"/>
          <p:cNvGrpSpPr/>
          <p:nvPr/>
        </p:nvGrpSpPr>
        <p:grpSpPr>
          <a:xfrm>
            <a:off x="8456613" y="1600200"/>
            <a:ext cx="285750" cy="176213"/>
            <a:chOff x="2784" y="2400"/>
            <a:chExt cx="318" cy="192"/>
          </a:xfrm>
        </p:grpSpPr>
        <p:sp>
          <p:nvSpPr>
            <p:cNvPr id="2023" name="Google Shape;2023;p63"/>
            <p:cNvSpPr/>
            <p:nvPr/>
          </p:nvSpPr>
          <p:spPr>
            <a:xfrm>
              <a:off x="2784" y="2400"/>
              <a:ext cx="192" cy="19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63"/>
            <p:cNvSpPr/>
            <p:nvPr/>
          </p:nvSpPr>
          <p:spPr>
            <a:xfrm>
              <a:off x="2910" y="2400"/>
              <a:ext cx="192" cy="19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025" name="Google Shape;2025;p63"/>
          <p:cNvCxnSpPr/>
          <p:nvPr/>
        </p:nvCxnSpPr>
        <p:spPr>
          <a:xfrm>
            <a:off x="8748713" y="1697038"/>
            <a:ext cx="26035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026" name="Google Shape;2026;p63"/>
          <p:cNvGrpSpPr/>
          <p:nvPr/>
        </p:nvGrpSpPr>
        <p:grpSpPr>
          <a:xfrm>
            <a:off x="8732838" y="1697038"/>
            <a:ext cx="82550" cy="293687"/>
            <a:chOff x="2862" y="2829"/>
            <a:chExt cx="92" cy="318"/>
          </a:xfrm>
        </p:grpSpPr>
        <p:sp>
          <p:nvSpPr>
            <p:cNvPr id="2027" name="Google Shape;2027;p63"/>
            <p:cNvSpPr/>
            <p:nvPr/>
          </p:nvSpPr>
          <p:spPr>
            <a:xfrm>
              <a:off x="2880" y="2880"/>
              <a:ext cx="48" cy="144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28" name="Google Shape;2028;p63"/>
            <p:cNvCxnSpPr/>
            <p:nvPr/>
          </p:nvCxnSpPr>
          <p:spPr>
            <a:xfrm>
              <a:off x="2901" y="2829"/>
              <a:ext cx="0" cy="4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29" name="Google Shape;2029;p63"/>
            <p:cNvCxnSpPr/>
            <p:nvPr/>
          </p:nvCxnSpPr>
          <p:spPr>
            <a:xfrm>
              <a:off x="2907" y="3036"/>
              <a:ext cx="0" cy="4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30" name="Google Shape;2030;p63"/>
            <p:cNvGrpSpPr/>
            <p:nvPr/>
          </p:nvGrpSpPr>
          <p:grpSpPr>
            <a:xfrm>
              <a:off x="2862" y="3090"/>
              <a:ext cx="92" cy="57"/>
              <a:chOff x="1396" y="1728"/>
              <a:chExt cx="92" cy="57"/>
            </a:xfrm>
          </p:grpSpPr>
          <p:cxnSp>
            <p:nvCxnSpPr>
              <p:cNvPr id="2031" name="Google Shape;2031;p63"/>
              <p:cNvCxnSpPr/>
              <p:nvPr/>
            </p:nvCxnSpPr>
            <p:spPr>
              <a:xfrm>
                <a:off x="1396" y="1728"/>
                <a:ext cx="92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32" name="Google Shape;2032;p63"/>
              <p:cNvCxnSpPr/>
              <p:nvPr/>
            </p:nvCxnSpPr>
            <p:spPr>
              <a:xfrm>
                <a:off x="1419" y="1755"/>
                <a:ext cx="46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33" name="Google Shape;2033;p63"/>
              <p:cNvCxnSpPr/>
              <p:nvPr/>
            </p:nvCxnSpPr>
            <p:spPr>
              <a:xfrm>
                <a:off x="1419" y="1785"/>
                <a:ext cx="46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034" name="Google Shape;2034;p63"/>
          <p:cNvGrpSpPr/>
          <p:nvPr/>
        </p:nvGrpSpPr>
        <p:grpSpPr>
          <a:xfrm>
            <a:off x="8450263" y="838200"/>
            <a:ext cx="285750" cy="176213"/>
            <a:chOff x="2784" y="2400"/>
            <a:chExt cx="318" cy="192"/>
          </a:xfrm>
        </p:grpSpPr>
        <p:sp>
          <p:nvSpPr>
            <p:cNvPr id="2035" name="Google Shape;2035;p63"/>
            <p:cNvSpPr/>
            <p:nvPr/>
          </p:nvSpPr>
          <p:spPr>
            <a:xfrm>
              <a:off x="2784" y="2400"/>
              <a:ext cx="192" cy="19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63"/>
            <p:cNvSpPr/>
            <p:nvPr/>
          </p:nvSpPr>
          <p:spPr>
            <a:xfrm>
              <a:off x="2910" y="2400"/>
              <a:ext cx="192" cy="19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037" name="Google Shape;2037;p63"/>
          <p:cNvCxnSpPr/>
          <p:nvPr/>
        </p:nvCxnSpPr>
        <p:spPr>
          <a:xfrm>
            <a:off x="8743950" y="935038"/>
            <a:ext cx="25876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038" name="Google Shape;2038;p63"/>
          <p:cNvGrpSpPr/>
          <p:nvPr/>
        </p:nvGrpSpPr>
        <p:grpSpPr>
          <a:xfrm>
            <a:off x="8729663" y="935038"/>
            <a:ext cx="82550" cy="293687"/>
            <a:chOff x="2862" y="2829"/>
            <a:chExt cx="92" cy="318"/>
          </a:xfrm>
        </p:grpSpPr>
        <p:sp>
          <p:nvSpPr>
            <p:cNvPr id="2039" name="Google Shape;2039;p63"/>
            <p:cNvSpPr/>
            <p:nvPr/>
          </p:nvSpPr>
          <p:spPr>
            <a:xfrm>
              <a:off x="2880" y="2880"/>
              <a:ext cx="48" cy="144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40" name="Google Shape;2040;p63"/>
            <p:cNvCxnSpPr/>
            <p:nvPr/>
          </p:nvCxnSpPr>
          <p:spPr>
            <a:xfrm>
              <a:off x="2901" y="2829"/>
              <a:ext cx="0" cy="4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1" name="Google Shape;2041;p63"/>
            <p:cNvCxnSpPr/>
            <p:nvPr/>
          </p:nvCxnSpPr>
          <p:spPr>
            <a:xfrm>
              <a:off x="2907" y="3036"/>
              <a:ext cx="0" cy="4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42" name="Google Shape;2042;p63"/>
            <p:cNvGrpSpPr/>
            <p:nvPr/>
          </p:nvGrpSpPr>
          <p:grpSpPr>
            <a:xfrm>
              <a:off x="2862" y="3090"/>
              <a:ext cx="92" cy="57"/>
              <a:chOff x="1396" y="1728"/>
              <a:chExt cx="92" cy="57"/>
            </a:xfrm>
          </p:grpSpPr>
          <p:cxnSp>
            <p:nvCxnSpPr>
              <p:cNvPr id="2043" name="Google Shape;2043;p63"/>
              <p:cNvCxnSpPr/>
              <p:nvPr/>
            </p:nvCxnSpPr>
            <p:spPr>
              <a:xfrm>
                <a:off x="1396" y="1728"/>
                <a:ext cx="92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44" name="Google Shape;2044;p63"/>
              <p:cNvCxnSpPr/>
              <p:nvPr/>
            </p:nvCxnSpPr>
            <p:spPr>
              <a:xfrm>
                <a:off x="1419" y="1755"/>
                <a:ext cx="46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45" name="Google Shape;2045;p63"/>
              <p:cNvCxnSpPr/>
              <p:nvPr/>
            </p:nvCxnSpPr>
            <p:spPr>
              <a:xfrm>
                <a:off x="1419" y="1785"/>
                <a:ext cx="46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cxnSp>
        <p:nvCxnSpPr>
          <p:cNvPr id="2046" name="Google Shape;2046;p63"/>
          <p:cNvCxnSpPr/>
          <p:nvPr/>
        </p:nvCxnSpPr>
        <p:spPr>
          <a:xfrm>
            <a:off x="7142163" y="914400"/>
            <a:ext cx="109061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7" name="Google Shape;2047;p63"/>
          <p:cNvSpPr txBox="1"/>
          <p:nvPr/>
        </p:nvSpPr>
        <p:spPr>
          <a:xfrm>
            <a:off x="2971799" y="381000"/>
            <a:ext cx="1103187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BILASPUR </a:t>
            </a:r>
            <a:r>
              <a:rPr lang="en-US" sz="1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 1</a:t>
            </a:r>
            <a:endParaRPr dirty="0"/>
          </a:p>
        </p:txBody>
      </p:sp>
      <p:sp>
        <p:nvSpPr>
          <p:cNvPr id="2048" name="Google Shape;2048;p63"/>
          <p:cNvSpPr txBox="1"/>
          <p:nvPr/>
        </p:nvSpPr>
        <p:spPr>
          <a:xfrm>
            <a:off x="5333999" y="365125"/>
            <a:ext cx="992263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BILASPUR </a:t>
            </a:r>
            <a:r>
              <a:rPr lang="en-US" sz="1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 2</a:t>
            </a:r>
            <a:endParaRPr dirty="0"/>
          </a:p>
        </p:txBody>
      </p:sp>
      <p:sp>
        <p:nvSpPr>
          <p:cNvPr id="2049" name="Google Shape;2049;p63"/>
          <p:cNvSpPr txBox="1"/>
          <p:nvPr/>
        </p:nvSpPr>
        <p:spPr>
          <a:xfrm>
            <a:off x="3030538" y="6384925"/>
            <a:ext cx="693737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UNIT # 3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(660MW)</a:t>
            </a:r>
            <a:endParaRPr/>
          </a:p>
        </p:txBody>
      </p:sp>
      <p:sp>
        <p:nvSpPr>
          <p:cNvPr id="2050" name="Google Shape;2050;p63"/>
          <p:cNvSpPr txBox="1"/>
          <p:nvPr/>
        </p:nvSpPr>
        <p:spPr>
          <a:xfrm>
            <a:off x="1758950" y="6384925"/>
            <a:ext cx="693738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UNIT # 4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(500MW)</a:t>
            </a:r>
            <a:endParaRPr/>
          </a:p>
        </p:txBody>
      </p:sp>
      <p:sp>
        <p:nvSpPr>
          <p:cNvPr id="2051" name="Google Shape;2051;p63"/>
          <p:cNvSpPr txBox="1"/>
          <p:nvPr/>
        </p:nvSpPr>
        <p:spPr>
          <a:xfrm>
            <a:off x="849313" y="6400800"/>
            <a:ext cx="693737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UNIT # 5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(500MW)</a:t>
            </a:r>
            <a:endParaRPr/>
          </a:p>
        </p:txBody>
      </p:sp>
      <p:sp>
        <p:nvSpPr>
          <p:cNvPr id="2052" name="Google Shape;2052;p63"/>
          <p:cNvSpPr txBox="1"/>
          <p:nvPr/>
        </p:nvSpPr>
        <p:spPr>
          <a:xfrm>
            <a:off x="5556250" y="6324600"/>
            <a:ext cx="693738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UNIT # 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(660MW)</a:t>
            </a:r>
            <a:endParaRPr/>
          </a:p>
        </p:txBody>
      </p:sp>
      <p:sp>
        <p:nvSpPr>
          <p:cNvPr id="2053" name="Google Shape;2053;p63"/>
          <p:cNvSpPr txBox="1"/>
          <p:nvPr/>
        </p:nvSpPr>
        <p:spPr>
          <a:xfrm>
            <a:off x="8210550" y="6324600"/>
            <a:ext cx="693738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UNIT # 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(660MW)</a:t>
            </a:r>
            <a:endParaRPr/>
          </a:p>
        </p:txBody>
      </p:sp>
      <p:sp>
        <p:nvSpPr>
          <p:cNvPr id="2054" name="Google Shape;2054;p63"/>
          <p:cNvSpPr txBox="1"/>
          <p:nvPr/>
        </p:nvSpPr>
        <p:spPr>
          <a:xfrm>
            <a:off x="2667000" y="0"/>
            <a:ext cx="40386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sng">
                <a:solidFill>
                  <a:srgbClr val="00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SIPAT -765 KV SWITCHYARD</a:t>
            </a:r>
            <a:endParaRPr/>
          </a:p>
        </p:txBody>
      </p:sp>
      <p:grpSp>
        <p:nvGrpSpPr>
          <p:cNvPr id="2055" name="Google Shape;2055;p63"/>
          <p:cNvGrpSpPr/>
          <p:nvPr/>
        </p:nvGrpSpPr>
        <p:grpSpPr>
          <a:xfrm>
            <a:off x="2544763" y="5486400"/>
            <a:ext cx="350837" cy="609600"/>
            <a:chOff x="2256" y="2976"/>
            <a:chExt cx="288" cy="585"/>
          </a:xfrm>
        </p:grpSpPr>
        <p:grpSp>
          <p:nvGrpSpPr>
            <p:cNvPr id="2056" name="Google Shape;2056;p63"/>
            <p:cNvGrpSpPr/>
            <p:nvPr/>
          </p:nvGrpSpPr>
          <p:grpSpPr>
            <a:xfrm>
              <a:off x="2256" y="2976"/>
              <a:ext cx="96" cy="585"/>
              <a:chOff x="2256" y="2976"/>
              <a:chExt cx="96" cy="585"/>
            </a:xfrm>
          </p:grpSpPr>
          <p:grpSp>
            <p:nvGrpSpPr>
              <p:cNvPr id="2057" name="Google Shape;2057;p63"/>
              <p:cNvGrpSpPr/>
              <p:nvPr/>
            </p:nvGrpSpPr>
            <p:grpSpPr>
              <a:xfrm>
                <a:off x="2260" y="3504"/>
                <a:ext cx="92" cy="57"/>
                <a:chOff x="1396" y="1728"/>
                <a:chExt cx="92" cy="57"/>
              </a:xfrm>
            </p:grpSpPr>
            <p:cxnSp>
              <p:nvCxnSpPr>
                <p:cNvPr id="2058" name="Google Shape;2058;p63"/>
                <p:cNvCxnSpPr/>
                <p:nvPr/>
              </p:nvCxnSpPr>
              <p:spPr>
                <a:xfrm>
                  <a:off x="1396" y="1728"/>
                  <a:ext cx="92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59" name="Google Shape;2059;p63"/>
                <p:cNvCxnSpPr/>
                <p:nvPr/>
              </p:nvCxnSpPr>
              <p:spPr>
                <a:xfrm>
                  <a:off x="1419" y="1755"/>
                  <a:ext cx="46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60" name="Google Shape;2060;p63"/>
                <p:cNvCxnSpPr/>
                <p:nvPr/>
              </p:nvCxnSpPr>
              <p:spPr>
                <a:xfrm>
                  <a:off x="1419" y="1785"/>
                  <a:ext cx="46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061" name="Google Shape;2061;p63"/>
              <p:cNvGrpSpPr/>
              <p:nvPr/>
            </p:nvGrpSpPr>
            <p:grpSpPr>
              <a:xfrm>
                <a:off x="2256" y="3072"/>
                <a:ext cx="96" cy="48"/>
                <a:chOff x="2256" y="3072"/>
                <a:chExt cx="96" cy="48"/>
              </a:xfrm>
            </p:grpSpPr>
            <p:cxnSp>
              <p:nvCxnSpPr>
                <p:cNvPr id="2062" name="Google Shape;2062;p63"/>
                <p:cNvCxnSpPr/>
                <p:nvPr/>
              </p:nvCxnSpPr>
              <p:spPr>
                <a:xfrm>
                  <a:off x="2256" y="3072"/>
                  <a:ext cx="96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63" name="Google Shape;2063;p63"/>
                <p:cNvCxnSpPr/>
                <p:nvPr/>
              </p:nvCxnSpPr>
              <p:spPr>
                <a:xfrm>
                  <a:off x="2256" y="3120"/>
                  <a:ext cx="96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064" name="Google Shape;2064;p63"/>
              <p:cNvGrpSpPr/>
              <p:nvPr/>
            </p:nvGrpSpPr>
            <p:grpSpPr>
              <a:xfrm>
                <a:off x="2256" y="3216"/>
                <a:ext cx="96" cy="48"/>
                <a:chOff x="2256" y="3216"/>
                <a:chExt cx="96" cy="48"/>
              </a:xfrm>
            </p:grpSpPr>
            <p:cxnSp>
              <p:nvCxnSpPr>
                <p:cNvPr id="2065" name="Google Shape;2065;p63"/>
                <p:cNvCxnSpPr/>
                <p:nvPr/>
              </p:nvCxnSpPr>
              <p:spPr>
                <a:xfrm>
                  <a:off x="2256" y="3216"/>
                  <a:ext cx="96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66" name="Google Shape;2066;p63"/>
                <p:cNvCxnSpPr/>
                <p:nvPr/>
              </p:nvCxnSpPr>
              <p:spPr>
                <a:xfrm>
                  <a:off x="2256" y="3264"/>
                  <a:ext cx="96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067" name="Google Shape;2067;p63"/>
              <p:cNvGrpSpPr/>
              <p:nvPr/>
            </p:nvGrpSpPr>
            <p:grpSpPr>
              <a:xfrm>
                <a:off x="2256" y="3360"/>
                <a:ext cx="96" cy="48"/>
                <a:chOff x="2256" y="3360"/>
                <a:chExt cx="96" cy="48"/>
              </a:xfrm>
            </p:grpSpPr>
            <p:cxnSp>
              <p:nvCxnSpPr>
                <p:cNvPr id="2068" name="Google Shape;2068;p63"/>
                <p:cNvCxnSpPr/>
                <p:nvPr/>
              </p:nvCxnSpPr>
              <p:spPr>
                <a:xfrm>
                  <a:off x="2256" y="3360"/>
                  <a:ext cx="96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69" name="Google Shape;2069;p63"/>
                <p:cNvCxnSpPr/>
                <p:nvPr/>
              </p:nvCxnSpPr>
              <p:spPr>
                <a:xfrm>
                  <a:off x="2256" y="3408"/>
                  <a:ext cx="96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070" name="Google Shape;2070;p63"/>
              <p:cNvCxnSpPr/>
              <p:nvPr/>
            </p:nvCxnSpPr>
            <p:spPr>
              <a:xfrm>
                <a:off x="2304" y="2976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71" name="Google Shape;2071;p63"/>
              <p:cNvCxnSpPr/>
              <p:nvPr/>
            </p:nvCxnSpPr>
            <p:spPr>
              <a:xfrm>
                <a:off x="2304" y="3120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72" name="Google Shape;2072;p63"/>
              <p:cNvCxnSpPr/>
              <p:nvPr/>
            </p:nvCxnSpPr>
            <p:spPr>
              <a:xfrm>
                <a:off x="2304" y="3264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73" name="Google Shape;2073;p63"/>
              <p:cNvCxnSpPr/>
              <p:nvPr/>
            </p:nvCxnSpPr>
            <p:spPr>
              <a:xfrm>
                <a:off x="2304" y="3408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74" name="Google Shape;2074;p63"/>
            <p:cNvGrpSpPr/>
            <p:nvPr/>
          </p:nvGrpSpPr>
          <p:grpSpPr>
            <a:xfrm>
              <a:off x="2304" y="2976"/>
              <a:ext cx="240" cy="384"/>
              <a:chOff x="1104" y="720"/>
              <a:chExt cx="327" cy="567"/>
            </a:xfrm>
          </p:grpSpPr>
          <p:grpSp>
            <p:nvGrpSpPr>
              <p:cNvPr id="2075" name="Google Shape;2075;p63"/>
              <p:cNvGrpSpPr/>
              <p:nvPr/>
            </p:nvGrpSpPr>
            <p:grpSpPr>
              <a:xfrm>
                <a:off x="1104" y="960"/>
                <a:ext cx="144" cy="144"/>
                <a:chOff x="1104" y="960"/>
                <a:chExt cx="144" cy="144"/>
              </a:xfrm>
            </p:grpSpPr>
            <p:sp>
              <p:nvSpPr>
                <p:cNvPr id="2076" name="Google Shape;2076;p63"/>
                <p:cNvSpPr/>
                <p:nvPr/>
              </p:nvSpPr>
              <p:spPr>
                <a:xfrm>
                  <a:off x="1200" y="960"/>
                  <a:ext cx="48" cy="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" h="192" extrusionOk="0">
                      <a:moveTo>
                        <a:pt x="0" y="0"/>
                      </a:moveTo>
                      <a:cubicBezTo>
                        <a:pt x="48" y="16"/>
                        <a:pt x="96" y="32"/>
                        <a:pt x="96" y="48"/>
                      </a:cubicBezTo>
                      <a:cubicBezTo>
                        <a:pt x="96" y="64"/>
                        <a:pt x="0" y="80"/>
                        <a:pt x="0" y="96"/>
                      </a:cubicBezTo>
                      <a:cubicBezTo>
                        <a:pt x="0" y="112"/>
                        <a:pt x="96" y="128"/>
                        <a:pt x="96" y="144"/>
                      </a:cubicBezTo>
                      <a:cubicBezTo>
                        <a:pt x="96" y="160"/>
                        <a:pt x="8" y="184"/>
                        <a:pt x="0" y="19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077" name="Google Shape;2077;p63"/>
                <p:cNvCxnSpPr/>
                <p:nvPr/>
              </p:nvCxnSpPr>
              <p:spPr>
                <a:xfrm>
                  <a:off x="1104" y="1029"/>
                  <a:ext cx="96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078" name="Google Shape;2078;p63"/>
              <p:cNvGrpSpPr/>
              <p:nvPr/>
            </p:nvGrpSpPr>
            <p:grpSpPr>
              <a:xfrm>
                <a:off x="1287" y="960"/>
                <a:ext cx="144" cy="144"/>
                <a:chOff x="1287" y="960"/>
                <a:chExt cx="144" cy="144"/>
              </a:xfrm>
            </p:grpSpPr>
            <p:sp>
              <p:nvSpPr>
                <p:cNvPr id="2079" name="Google Shape;2079;p63"/>
                <p:cNvSpPr/>
                <p:nvPr/>
              </p:nvSpPr>
              <p:spPr>
                <a:xfrm>
                  <a:off x="1287" y="960"/>
                  <a:ext cx="48" cy="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" h="192" extrusionOk="0">
                      <a:moveTo>
                        <a:pt x="96" y="0"/>
                      </a:moveTo>
                      <a:cubicBezTo>
                        <a:pt x="48" y="16"/>
                        <a:pt x="0" y="32"/>
                        <a:pt x="0" y="48"/>
                      </a:cubicBezTo>
                      <a:cubicBezTo>
                        <a:pt x="0" y="64"/>
                        <a:pt x="96" y="80"/>
                        <a:pt x="96" y="96"/>
                      </a:cubicBezTo>
                      <a:cubicBezTo>
                        <a:pt x="96" y="112"/>
                        <a:pt x="0" y="128"/>
                        <a:pt x="0" y="144"/>
                      </a:cubicBezTo>
                      <a:cubicBezTo>
                        <a:pt x="0" y="160"/>
                        <a:pt x="80" y="184"/>
                        <a:pt x="96" y="19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080" name="Google Shape;2080;p63"/>
                <p:cNvCxnSpPr/>
                <p:nvPr/>
              </p:nvCxnSpPr>
              <p:spPr>
                <a:xfrm>
                  <a:off x="1335" y="1035"/>
                  <a:ext cx="96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081" name="Google Shape;2081;p63"/>
              <p:cNvGrpSpPr/>
              <p:nvPr/>
            </p:nvGrpSpPr>
            <p:grpSpPr>
              <a:xfrm>
                <a:off x="1200" y="1152"/>
                <a:ext cx="144" cy="135"/>
                <a:chOff x="1200" y="1152"/>
                <a:chExt cx="144" cy="135"/>
              </a:xfrm>
            </p:grpSpPr>
            <p:sp>
              <p:nvSpPr>
                <p:cNvPr id="2082" name="Google Shape;2082;p63"/>
                <p:cNvSpPr/>
                <p:nvPr/>
              </p:nvSpPr>
              <p:spPr>
                <a:xfrm>
                  <a:off x="1200" y="1152"/>
                  <a:ext cx="144" cy="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96" extrusionOk="0">
                      <a:moveTo>
                        <a:pt x="0" y="96"/>
                      </a:moveTo>
                      <a:cubicBezTo>
                        <a:pt x="16" y="48"/>
                        <a:pt x="32" y="0"/>
                        <a:pt x="48" y="0"/>
                      </a:cubicBezTo>
                      <a:cubicBezTo>
                        <a:pt x="64" y="0"/>
                        <a:pt x="80" y="96"/>
                        <a:pt x="96" y="96"/>
                      </a:cubicBezTo>
                      <a:cubicBezTo>
                        <a:pt x="112" y="96"/>
                        <a:pt x="128" y="0"/>
                        <a:pt x="144" y="0"/>
                      </a:cubicBezTo>
                      <a:cubicBezTo>
                        <a:pt x="160" y="0"/>
                        <a:pt x="184" y="80"/>
                        <a:pt x="192" y="96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083" name="Google Shape;2083;p63"/>
                <p:cNvCxnSpPr/>
                <p:nvPr/>
              </p:nvCxnSpPr>
              <p:spPr>
                <a:xfrm>
                  <a:off x="1275" y="1239"/>
                  <a:ext cx="0" cy="4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084" name="Google Shape;2084;p63"/>
              <p:cNvGrpSpPr/>
              <p:nvPr/>
            </p:nvGrpSpPr>
            <p:grpSpPr>
              <a:xfrm>
                <a:off x="1200" y="720"/>
                <a:ext cx="144" cy="192"/>
                <a:chOff x="1200" y="720"/>
                <a:chExt cx="144" cy="192"/>
              </a:xfrm>
            </p:grpSpPr>
            <p:sp>
              <p:nvSpPr>
                <p:cNvPr id="2085" name="Google Shape;2085;p63"/>
                <p:cNvSpPr/>
                <p:nvPr/>
              </p:nvSpPr>
              <p:spPr>
                <a:xfrm>
                  <a:off x="1200" y="816"/>
                  <a:ext cx="144" cy="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96" extrusionOk="0">
                      <a:moveTo>
                        <a:pt x="0" y="0"/>
                      </a:moveTo>
                      <a:cubicBezTo>
                        <a:pt x="16" y="48"/>
                        <a:pt x="32" y="96"/>
                        <a:pt x="48" y="96"/>
                      </a:cubicBezTo>
                      <a:cubicBezTo>
                        <a:pt x="64" y="96"/>
                        <a:pt x="80" y="0"/>
                        <a:pt x="96" y="0"/>
                      </a:cubicBezTo>
                      <a:cubicBezTo>
                        <a:pt x="112" y="0"/>
                        <a:pt x="128" y="96"/>
                        <a:pt x="144" y="96"/>
                      </a:cubicBezTo>
                      <a:cubicBezTo>
                        <a:pt x="160" y="96"/>
                        <a:pt x="184" y="16"/>
                        <a:pt x="192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086" name="Google Shape;2086;p63"/>
                <p:cNvCxnSpPr/>
                <p:nvPr/>
              </p:nvCxnSpPr>
              <p:spPr>
                <a:xfrm>
                  <a:off x="1269" y="720"/>
                  <a:ext cx="0" cy="9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cxnSp>
        <p:nvCxnSpPr>
          <p:cNvPr id="2087" name="Google Shape;2087;p63"/>
          <p:cNvCxnSpPr/>
          <p:nvPr/>
        </p:nvCxnSpPr>
        <p:spPr>
          <a:xfrm>
            <a:off x="2605088" y="5410200"/>
            <a:ext cx="0" cy="15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88" name="Google Shape;2088;p63"/>
          <p:cNvGrpSpPr/>
          <p:nvPr/>
        </p:nvGrpSpPr>
        <p:grpSpPr>
          <a:xfrm>
            <a:off x="1828800" y="2438400"/>
            <a:ext cx="354013" cy="609600"/>
            <a:chOff x="2256" y="2976"/>
            <a:chExt cx="288" cy="585"/>
          </a:xfrm>
        </p:grpSpPr>
        <p:grpSp>
          <p:nvGrpSpPr>
            <p:cNvPr id="2089" name="Google Shape;2089;p63"/>
            <p:cNvGrpSpPr/>
            <p:nvPr/>
          </p:nvGrpSpPr>
          <p:grpSpPr>
            <a:xfrm>
              <a:off x="2256" y="2976"/>
              <a:ext cx="96" cy="585"/>
              <a:chOff x="2256" y="2976"/>
              <a:chExt cx="96" cy="585"/>
            </a:xfrm>
          </p:grpSpPr>
          <p:grpSp>
            <p:nvGrpSpPr>
              <p:cNvPr id="2090" name="Google Shape;2090;p63"/>
              <p:cNvGrpSpPr/>
              <p:nvPr/>
            </p:nvGrpSpPr>
            <p:grpSpPr>
              <a:xfrm>
                <a:off x="2260" y="3504"/>
                <a:ext cx="92" cy="57"/>
                <a:chOff x="1396" y="1728"/>
                <a:chExt cx="92" cy="57"/>
              </a:xfrm>
            </p:grpSpPr>
            <p:cxnSp>
              <p:nvCxnSpPr>
                <p:cNvPr id="2091" name="Google Shape;2091;p63"/>
                <p:cNvCxnSpPr/>
                <p:nvPr/>
              </p:nvCxnSpPr>
              <p:spPr>
                <a:xfrm>
                  <a:off x="1396" y="1728"/>
                  <a:ext cx="92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92" name="Google Shape;2092;p63"/>
                <p:cNvCxnSpPr/>
                <p:nvPr/>
              </p:nvCxnSpPr>
              <p:spPr>
                <a:xfrm>
                  <a:off x="1419" y="1755"/>
                  <a:ext cx="46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93" name="Google Shape;2093;p63"/>
                <p:cNvCxnSpPr/>
                <p:nvPr/>
              </p:nvCxnSpPr>
              <p:spPr>
                <a:xfrm>
                  <a:off x="1419" y="1785"/>
                  <a:ext cx="46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094" name="Google Shape;2094;p63"/>
              <p:cNvGrpSpPr/>
              <p:nvPr/>
            </p:nvGrpSpPr>
            <p:grpSpPr>
              <a:xfrm>
                <a:off x="2256" y="3072"/>
                <a:ext cx="96" cy="48"/>
                <a:chOff x="2256" y="3072"/>
                <a:chExt cx="96" cy="48"/>
              </a:xfrm>
            </p:grpSpPr>
            <p:cxnSp>
              <p:nvCxnSpPr>
                <p:cNvPr id="2095" name="Google Shape;2095;p63"/>
                <p:cNvCxnSpPr/>
                <p:nvPr/>
              </p:nvCxnSpPr>
              <p:spPr>
                <a:xfrm>
                  <a:off x="2256" y="3072"/>
                  <a:ext cx="96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96" name="Google Shape;2096;p63"/>
                <p:cNvCxnSpPr/>
                <p:nvPr/>
              </p:nvCxnSpPr>
              <p:spPr>
                <a:xfrm>
                  <a:off x="2256" y="3120"/>
                  <a:ext cx="96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097" name="Google Shape;2097;p63"/>
              <p:cNvGrpSpPr/>
              <p:nvPr/>
            </p:nvGrpSpPr>
            <p:grpSpPr>
              <a:xfrm>
                <a:off x="2256" y="3216"/>
                <a:ext cx="96" cy="48"/>
                <a:chOff x="2256" y="3216"/>
                <a:chExt cx="96" cy="48"/>
              </a:xfrm>
            </p:grpSpPr>
            <p:cxnSp>
              <p:nvCxnSpPr>
                <p:cNvPr id="2098" name="Google Shape;2098;p63"/>
                <p:cNvCxnSpPr/>
                <p:nvPr/>
              </p:nvCxnSpPr>
              <p:spPr>
                <a:xfrm>
                  <a:off x="2256" y="3216"/>
                  <a:ext cx="96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99" name="Google Shape;2099;p63"/>
                <p:cNvCxnSpPr/>
                <p:nvPr/>
              </p:nvCxnSpPr>
              <p:spPr>
                <a:xfrm>
                  <a:off x="2256" y="3264"/>
                  <a:ext cx="96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100" name="Google Shape;2100;p63"/>
              <p:cNvGrpSpPr/>
              <p:nvPr/>
            </p:nvGrpSpPr>
            <p:grpSpPr>
              <a:xfrm>
                <a:off x="2256" y="3360"/>
                <a:ext cx="96" cy="48"/>
                <a:chOff x="2256" y="3360"/>
                <a:chExt cx="96" cy="48"/>
              </a:xfrm>
            </p:grpSpPr>
            <p:cxnSp>
              <p:nvCxnSpPr>
                <p:cNvPr id="2101" name="Google Shape;2101;p63"/>
                <p:cNvCxnSpPr/>
                <p:nvPr/>
              </p:nvCxnSpPr>
              <p:spPr>
                <a:xfrm>
                  <a:off x="2256" y="3360"/>
                  <a:ext cx="96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02" name="Google Shape;2102;p63"/>
                <p:cNvCxnSpPr/>
                <p:nvPr/>
              </p:nvCxnSpPr>
              <p:spPr>
                <a:xfrm>
                  <a:off x="2256" y="3408"/>
                  <a:ext cx="96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103" name="Google Shape;2103;p63"/>
              <p:cNvCxnSpPr/>
              <p:nvPr/>
            </p:nvCxnSpPr>
            <p:spPr>
              <a:xfrm>
                <a:off x="2304" y="2976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04" name="Google Shape;2104;p63"/>
              <p:cNvCxnSpPr/>
              <p:nvPr/>
            </p:nvCxnSpPr>
            <p:spPr>
              <a:xfrm>
                <a:off x="2304" y="3120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05" name="Google Shape;2105;p63"/>
              <p:cNvCxnSpPr/>
              <p:nvPr/>
            </p:nvCxnSpPr>
            <p:spPr>
              <a:xfrm>
                <a:off x="2304" y="3264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06" name="Google Shape;2106;p63"/>
              <p:cNvCxnSpPr/>
              <p:nvPr/>
            </p:nvCxnSpPr>
            <p:spPr>
              <a:xfrm>
                <a:off x="2304" y="3408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07" name="Google Shape;2107;p63"/>
            <p:cNvGrpSpPr/>
            <p:nvPr/>
          </p:nvGrpSpPr>
          <p:grpSpPr>
            <a:xfrm>
              <a:off x="2304" y="2976"/>
              <a:ext cx="240" cy="384"/>
              <a:chOff x="1104" y="720"/>
              <a:chExt cx="327" cy="567"/>
            </a:xfrm>
          </p:grpSpPr>
          <p:grpSp>
            <p:nvGrpSpPr>
              <p:cNvPr id="2108" name="Google Shape;2108;p63"/>
              <p:cNvGrpSpPr/>
              <p:nvPr/>
            </p:nvGrpSpPr>
            <p:grpSpPr>
              <a:xfrm>
                <a:off x="1104" y="960"/>
                <a:ext cx="144" cy="144"/>
                <a:chOff x="1104" y="960"/>
                <a:chExt cx="144" cy="144"/>
              </a:xfrm>
            </p:grpSpPr>
            <p:sp>
              <p:nvSpPr>
                <p:cNvPr id="2109" name="Google Shape;2109;p63"/>
                <p:cNvSpPr/>
                <p:nvPr/>
              </p:nvSpPr>
              <p:spPr>
                <a:xfrm>
                  <a:off x="1200" y="960"/>
                  <a:ext cx="48" cy="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" h="192" extrusionOk="0">
                      <a:moveTo>
                        <a:pt x="0" y="0"/>
                      </a:moveTo>
                      <a:cubicBezTo>
                        <a:pt x="48" y="16"/>
                        <a:pt x="96" y="32"/>
                        <a:pt x="96" y="48"/>
                      </a:cubicBezTo>
                      <a:cubicBezTo>
                        <a:pt x="96" y="64"/>
                        <a:pt x="0" y="80"/>
                        <a:pt x="0" y="96"/>
                      </a:cubicBezTo>
                      <a:cubicBezTo>
                        <a:pt x="0" y="112"/>
                        <a:pt x="96" y="128"/>
                        <a:pt x="96" y="144"/>
                      </a:cubicBezTo>
                      <a:cubicBezTo>
                        <a:pt x="96" y="160"/>
                        <a:pt x="8" y="184"/>
                        <a:pt x="0" y="19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110" name="Google Shape;2110;p63"/>
                <p:cNvCxnSpPr/>
                <p:nvPr/>
              </p:nvCxnSpPr>
              <p:spPr>
                <a:xfrm>
                  <a:off x="1104" y="1029"/>
                  <a:ext cx="96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111" name="Google Shape;2111;p63"/>
              <p:cNvGrpSpPr/>
              <p:nvPr/>
            </p:nvGrpSpPr>
            <p:grpSpPr>
              <a:xfrm>
                <a:off x="1287" y="960"/>
                <a:ext cx="144" cy="144"/>
                <a:chOff x="1287" y="960"/>
                <a:chExt cx="144" cy="144"/>
              </a:xfrm>
            </p:grpSpPr>
            <p:sp>
              <p:nvSpPr>
                <p:cNvPr id="2112" name="Google Shape;2112;p63"/>
                <p:cNvSpPr/>
                <p:nvPr/>
              </p:nvSpPr>
              <p:spPr>
                <a:xfrm>
                  <a:off x="1287" y="960"/>
                  <a:ext cx="48" cy="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" h="192" extrusionOk="0">
                      <a:moveTo>
                        <a:pt x="96" y="0"/>
                      </a:moveTo>
                      <a:cubicBezTo>
                        <a:pt x="48" y="16"/>
                        <a:pt x="0" y="32"/>
                        <a:pt x="0" y="48"/>
                      </a:cubicBezTo>
                      <a:cubicBezTo>
                        <a:pt x="0" y="64"/>
                        <a:pt x="96" y="80"/>
                        <a:pt x="96" y="96"/>
                      </a:cubicBezTo>
                      <a:cubicBezTo>
                        <a:pt x="96" y="112"/>
                        <a:pt x="0" y="128"/>
                        <a:pt x="0" y="144"/>
                      </a:cubicBezTo>
                      <a:cubicBezTo>
                        <a:pt x="0" y="160"/>
                        <a:pt x="80" y="184"/>
                        <a:pt x="96" y="19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113" name="Google Shape;2113;p63"/>
                <p:cNvCxnSpPr/>
                <p:nvPr/>
              </p:nvCxnSpPr>
              <p:spPr>
                <a:xfrm>
                  <a:off x="1335" y="1035"/>
                  <a:ext cx="96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114" name="Google Shape;2114;p63"/>
              <p:cNvGrpSpPr/>
              <p:nvPr/>
            </p:nvGrpSpPr>
            <p:grpSpPr>
              <a:xfrm>
                <a:off x="1200" y="1152"/>
                <a:ext cx="144" cy="135"/>
                <a:chOff x="1200" y="1152"/>
                <a:chExt cx="144" cy="135"/>
              </a:xfrm>
            </p:grpSpPr>
            <p:sp>
              <p:nvSpPr>
                <p:cNvPr id="2115" name="Google Shape;2115;p63"/>
                <p:cNvSpPr/>
                <p:nvPr/>
              </p:nvSpPr>
              <p:spPr>
                <a:xfrm>
                  <a:off x="1200" y="1152"/>
                  <a:ext cx="144" cy="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96" extrusionOk="0">
                      <a:moveTo>
                        <a:pt x="0" y="96"/>
                      </a:moveTo>
                      <a:cubicBezTo>
                        <a:pt x="16" y="48"/>
                        <a:pt x="32" y="0"/>
                        <a:pt x="48" y="0"/>
                      </a:cubicBezTo>
                      <a:cubicBezTo>
                        <a:pt x="64" y="0"/>
                        <a:pt x="80" y="96"/>
                        <a:pt x="96" y="96"/>
                      </a:cubicBezTo>
                      <a:cubicBezTo>
                        <a:pt x="112" y="96"/>
                        <a:pt x="128" y="0"/>
                        <a:pt x="144" y="0"/>
                      </a:cubicBezTo>
                      <a:cubicBezTo>
                        <a:pt x="160" y="0"/>
                        <a:pt x="184" y="80"/>
                        <a:pt x="192" y="96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116" name="Google Shape;2116;p63"/>
                <p:cNvCxnSpPr/>
                <p:nvPr/>
              </p:nvCxnSpPr>
              <p:spPr>
                <a:xfrm>
                  <a:off x="1275" y="1239"/>
                  <a:ext cx="0" cy="4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117" name="Google Shape;2117;p63"/>
              <p:cNvGrpSpPr/>
              <p:nvPr/>
            </p:nvGrpSpPr>
            <p:grpSpPr>
              <a:xfrm>
                <a:off x="1200" y="720"/>
                <a:ext cx="144" cy="192"/>
                <a:chOff x="1200" y="720"/>
                <a:chExt cx="144" cy="192"/>
              </a:xfrm>
            </p:grpSpPr>
            <p:sp>
              <p:nvSpPr>
                <p:cNvPr id="2118" name="Google Shape;2118;p63"/>
                <p:cNvSpPr/>
                <p:nvPr/>
              </p:nvSpPr>
              <p:spPr>
                <a:xfrm>
                  <a:off x="1200" y="816"/>
                  <a:ext cx="144" cy="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96" extrusionOk="0">
                      <a:moveTo>
                        <a:pt x="0" y="0"/>
                      </a:moveTo>
                      <a:cubicBezTo>
                        <a:pt x="16" y="48"/>
                        <a:pt x="32" y="96"/>
                        <a:pt x="48" y="96"/>
                      </a:cubicBezTo>
                      <a:cubicBezTo>
                        <a:pt x="64" y="96"/>
                        <a:pt x="80" y="0"/>
                        <a:pt x="96" y="0"/>
                      </a:cubicBezTo>
                      <a:cubicBezTo>
                        <a:pt x="112" y="0"/>
                        <a:pt x="128" y="96"/>
                        <a:pt x="144" y="96"/>
                      </a:cubicBezTo>
                      <a:cubicBezTo>
                        <a:pt x="160" y="96"/>
                        <a:pt x="184" y="16"/>
                        <a:pt x="192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119" name="Google Shape;2119;p63"/>
                <p:cNvCxnSpPr/>
                <p:nvPr/>
              </p:nvCxnSpPr>
              <p:spPr>
                <a:xfrm>
                  <a:off x="1269" y="720"/>
                  <a:ext cx="0" cy="9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cxnSp>
        <p:nvCxnSpPr>
          <p:cNvPr id="2120" name="Google Shape;2120;p63"/>
          <p:cNvCxnSpPr/>
          <p:nvPr/>
        </p:nvCxnSpPr>
        <p:spPr>
          <a:xfrm>
            <a:off x="1885950" y="2286000"/>
            <a:ext cx="0" cy="22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21" name="Google Shape;2121;p63"/>
          <p:cNvGrpSpPr/>
          <p:nvPr/>
        </p:nvGrpSpPr>
        <p:grpSpPr>
          <a:xfrm>
            <a:off x="8793163" y="5410200"/>
            <a:ext cx="350837" cy="762000"/>
            <a:chOff x="3168" y="3552"/>
            <a:chExt cx="240" cy="480"/>
          </a:xfrm>
        </p:grpSpPr>
        <p:grpSp>
          <p:nvGrpSpPr>
            <p:cNvPr id="2122" name="Google Shape;2122;p63"/>
            <p:cNvGrpSpPr/>
            <p:nvPr/>
          </p:nvGrpSpPr>
          <p:grpSpPr>
            <a:xfrm>
              <a:off x="3168" y="3648"/>
              <a:ext cx="240" cy="384"/>
              <a:chOff x="2256" y="2976"/>
              <a:chExt cx="288" cy="585"/>
            </a:xfrm>
          </p:grpSpPr>
          <p:grpSp>
            <p:nvGrpSpPr>
              <p:cNvPr id="2123" name="Google Shape;2123;p63"/>
              <p:cNvGrpSpPr/>
              <p:nvPr/>
            </p:nvGrpSpPr>
            <p:grpSpPr>
              <a:xfrm>
                <a:off x="2256" y="2976"/>
                <a:ext cx="96" cy="585"/>
                <a:chOff x="2256" y="2976"/>
                <a:chExt cx="96" cy="585"/>
              </a:xfrm>
            </p:grpSpPr>
            <p:grpSp>
              <p:nvGrpSpPr>
                <p:cNvPr id="2124" name="Google Shape;2124;p63"/>
                <p:cNvGrpSpPr/>
                <p:nvPr/>
              </p:nvGrpSpPr>
              <p:grpSpPr>
                <a:xfrm>
                  <a:off x="2260" y="3504"/>
                  <a:ext cx="92" cy="57"/>
                  <a:chOff x="1396" y="1728"/>
                  <a:chExt cx="92" cy="57"/>
                </a:xfrm>
              </p:grpSpPr>
              <p:cxnSp>
                <p:nvCxnSpPr>
                  <p:cNvPr id="2125" name="Google Shape;2125;p63"/>
                  <p:cNvCxnSpPr/>
                  <p:nvPr/>
                </p:nvCxnSpPr>
                <p:spPr>
                  <a:xfrm>
                    <a:off x="1396" y="1728"/>
                    <a:ext cx="92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26" name="Google Shape;2126;p63"/>
                  <p:cNvCxnSpPr/>
                  <p:nvPr/>
                </p:nvCxnSpPr>
                <p:spPr>
                  <a:xfrm>
                    <a:off x="1419" y="1755"/>
                    <a:ext cx="4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27" name="Google Shape;2127;p63"/>
                  <p:cNvCxnSpPr/>
                  <p:nvPr/>
                </p:nvCxnSpPr>
                <p:spPr>
                  <a:xfrm>
                    <a:off x="1419" y="1785"/>
                    <a:ext cx="4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128" name="Google Shape;2128;p63"/>
                <p:cNvGrpSpPr/>
                <p:nvPr/>
              </p:nvGrpSpPr>
              <p:grpSpPr>
                <a:xfrm>
                  <a:off x="2256" y="3072"/>
                  <a:ext cx="96" cy="48"/>
                  <a:chOff x="2256" y="3072"/>
                  <a:chExt cx="96" cy="48"/>
                </a:xfrm>
              </p:grpSpPr>
              <p:cxnSp>
                <p:nvCxnSpPr>
                  <p:cNvPr id="2129" name="Google Shape;2129;p63"/>
                  <p:cNvCxnSpPr/>
                  <p:nvPr/>
                </p:nvCxnSpPr>
                <p:spPr>
                  <a:xfrm>
                    <a:off x="2256" y="3072"/>
                    <a:ext cx="9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30" name="Google Shape;2130;p63"/>
                  <p:cNvCxnSpPr/>
                  <p:nvPr/>
                </p:nvCxnSpPr>
                <p:spPr>
                  <a:xfrm>
                    <a:off x="2256" y="3120"/>
                    <a:ext cx="9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131" name="Google Shape;2131;p63"/>
                <p:cNvGrpSpPr/>
                <p:nvPr/>
              </p:nvGrpSpPr>
              <p:grpSpPr>
                <a:xfrm>
                  <a:off x="2256" y="3216"/>
                  <a:ext cx="96" cy="48"/>
                  <a:chOff x="2256" y="3216"/>
                  <a:chExt cx="96" cy="48"/>
                </a:xfrm>
              </p:grpSpPr>
              <p:cxnSp>
                <p:nvCxnSpPr>
                  <p:cNvPr id="2132" name="Google Shape;2132;p63"/>
                  <p:cNvCxnSpPr/>
                  <p:nvPr/>
                </p:nvCxnSpPr>
                <p:spPr>
                  <a:xfrm>
                    <a:off x="2256" y="3216"/>
                    <a:ext cx="9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33" name="Google Shape;2133;p63"/>
                  <p:cNvCxnSpPr/>
                  <p:nvPr/>
                </p:nvCxnSpPr>
                <p:spPr>
                  <a:xfrm>
                    <a:off x="2256" y="3264"/>
                    <a:ext cx="9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134" name="Google Shape;2134;p63"/>
                <p:cNvGrpSpPr/>
                <p:nvPr/>
              </p:nvGrpSpPr>
              <p:grpSpPr>
                <a:xfrm>
                  <a:off x="2256" y="3360"/>
                  <a:ext cx="96" cy="48"/>
                  <a:chOff x="2256" y="3360"/>
                  <a:chExt cx="96" cy="48"/>
                </a:xfrm>
              </p:grpSpPr>
              <p:cxnSp>
                <p:nvCxnSpPr>
                  <p:cNvPr id="2135" name="Google Shape;2135;p63"/>
                  <p:cNvCxnSpPr/>
                  <p:nvPr/>
                </p:nvCxnSpPr>
                <p:spPr>
                  <a:xfrm>
                    <a:off x="2256" y="3360"/>
                    <a:ext cx="9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36" name="Google Shape;2136;p63"/>
                  <p:cNvCxnSpPr/>
                  <p:nvPr/>
                </p:nvCxnSpPr>
                <p:spPr>
                  <a:xfrm>
                    <a:off x="2256" y="3408"/>
                    <a:ext cx="9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cxnSp>
              <p:nvCxnSpPr>
                <p:cNvPr id="2137" name="Google Shape;2137;p63"/>
                <p:cNvCxnSpPr/>
                <p:nvPr/>
              </p:nvCxnSpPr>
              <p:spPr>
                <a:xfrm>
                  <a:off x="2304" y="2976"/>
                  <a:ext cx="0" cy="9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38" name="Google Shape;2138;p63"/>
                <p:cNvCxnSpPr/>
                <p:nvPr/>
              </p:nvCxnSpPr>
              <p:spPr>
                <a:xfrm>
                  <a:off x="2304" y="3120"/>
                  <a:ext cx="0" cy="9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39" name="Google Shape;2139;p63"/>
                <p:cNvCxnSpPr/>
                <p:nvPr/>
              </p:nvCxnSpPr>
              <p:spPr>
                <a:xfrm>
                  <a:off x="2304" y="3264"/>
                  <a:ext cx="0" cy="9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40" name="Google Shape;2140;p63"/>
                <p:cNvCxnSpPr/>
                <p:nvPr/>
              </p:nvCxnSpPr>
              <p:spPr>
                <a:xfrm>
                  <a:off x="2304" y="3408"/>
                  <a:ext cx="0" cy="9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141" name="Google Shape;2141;p63"/>
              <p:cNvGrpSpPr/>
              <p:nvPr/>
            </p:nvGrpSpPr>
            <p:grpSpPr>
              <a:xfrm>
                <a:off x="2304" y="2976"/>
                <a:ext cx="240" cy="384"/>
                <a:chOff x="1104" y="720"/>
                <a:chExt cx="327" cy="567"/>
              </a:xfrm>
            </p:grpSpPr>
            <p:grpSp>
              <p:nvGrpSpPr>
                <p:cNvPr id="2142" name="Google Shape;2142;p63"/>
                <p:cNvGrpSpPr/>
                <p:nvPr/>
              </p:nvGrpSpPr>
              <p:grpSpPr>
                <a:xfrm>
                  <a:off x="1104" y="960"/>
                  <a:ext cx="144" cy="144"/>
                  <a:chOff x="1104" y="960"/>
                  <a:chExt cx="144" cy="144"/>
                </a:xfrm>
              </p:grpSpPr>
              <p:sp>
                <p:nvSpPr>
                  <p:cNvPr id="2143" name="Google Shape;2143;p63"/>
                  <p:cNvSpPr/>
                  <p:nvPr/>
                </p:nvSpPr>
                <p:spPr>
                  <a:xfrm>
                    <a:off x="1200" y="960"/>
                    <a:ext cx="48" cy="1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" h="192" extrusionOk="0">
                        <a:moveTo>
                          <a:pt x="0" y="0"/>
                        </a:moveTo>
                        <a:cubicBezTo>
                          <a:pt x="48" y="16"/>
                          <a:pt x="96" y="32"/>
                          <a:pt x="96" y="48"/>
                        </a:cubicBezTo>
                        <a:cubicBezTo>
                          <a:pt x="96" y="64"/>
                          <a:pt x="0" y="80"/>
                          <a:pt x="0" y="96"/>
                        </a:cubicBezTo>
                        <a:cubicBezTo>
                          <a:pt x="0" y="112"/>
                          <a:pt x="96" y="128"/>
                          <a:pt x="96" y="144"/>
                        </a:cubicBezTo>
                        <a:cubicBezTo>
                          <a:pt x="96" y="160"/>
                          <a:pt x="8" y="184"/>
                          <a:pt x="0" y="19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2144" name="Google Shape;2144;p63"/>
                  <p:cNvCxnSpPr/>
                  <p:nvPr/>
                </p:nvCxnSpPr>
                <p:spPr>
                  <a:xfrm>
                    <a:off x="1104" y="1029"/>
                    <a:ext cx="9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145" name="Google Shape;2145;p63"/>
                <p:cNvGrpSpPr/>
                <p:nvPr/>
              </p:nvGrpSpPr>
              <p:grpSpPr>
                <a:xfrm>
                  <a:off x="1287" y="960"/>
                  <a:ext cx="144" cy="144"/>
                  <a:chOff x="1287" y="960"/>
                  <a:chExt cx="144" cy="144"/>
                </a:xfrm>
              </p:grpSpPr>
              <p:sp>
                <p:nvSpPr>
                  <p:cNvPr id="2146" name="Google Shape;2146;p63"/>
                  <p:cNvSpPr/>
                  <p:nvPr/>
                </p:nvSpPr>
                <p:spPr>
                  <a:xfrm>
                    <a:off x="1287" y="960"/>
                    <a:ext cx="48" cy="1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" h="192" extrusionOk="0">
                        <a:moveTo>
                          <a:pt x="96" y="0"/>
                        </a:moveTo>
                        <a:cubicBezTo>
                          <a:pt x="48" y="16"/>
                          <a:pt x="0" y="32"/>
                          <a:pt x="0" y="48"/>
                        </a:cubicBezTo>
                        <a:cubicBezTo>
                          <a:pt x="0" y="64"/>
                          <a:pt x="96" y="80"/>
                          <a:pt x="96" y="96"/>
                        </a:cubicBezTo>
                        <a:cubicBezTo>
                          <a:pt x="96" y="112"/>
                          <a:pt x="0" y="128"/>
                          <a:pt x="0" y="144"/>
                        </a:cubicBezTo>
                        <a:cubicBezTo>
                          <a:pt x="0" y="160"/>
                          <a:pt x="80" y="184"/>
                          <a:pt x="96" y="19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2147" name="Google Shape;2147;p63"/>
                  <p:cNvCxnSpPr/>
                  <p:nvPr/>
                </p:nvCxnSpPr>
                <p:spPr>
                  <a:xfrm>
                    <a:off x="1335" y="1035"/>
                    <a:ext cx="9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148" name="Google Shape;2148;p63"/>
                <p:cNvGrpSpPr/>
                <p:nvPr/>
              </p:nvGrpSpPr>
              <p:grpSpPr>
                <a:xfrm>
                  <a:off x="1200" y="1152"/>
                  <a:ext cx="144" cy="135"/>
                  <a:chOff x="1200" y="1152"/>
                  <a:chExt cx="144" cy="135"/>
                </a:xfrm>
              </p:grpSpPr>
              <p:sp>
                <p:nvSpPr>
                  <p:cNvPr id="2149" name="Google Shape;2149;p63"/>
                  <p:cNvSpPr/>
                  <p:nvPr/>
                </p:nvSpPr>
                <p:spPr>
                  <a:xfrm>
                    <a:off x="1200" y="1152"/>
                    <a:ext cx="144" cy="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" h="96" extrusionOk="0">
                        <a:moveTo>
                          <a:pt x="0" y="96"/>
                        </a:moveTo>
                        <a:cubicBezTo>
                          <a:pt x="16" y="48"/>
                          <a:pt x="32" y="0"/>
                          <a:pt x="48" y="0"/>
                        </a:cubicBezTo>
                        <a:cubicBezTo>
                          <a:pt x="64" y="0"/>
                          <a:pt x="80" y="96"/>
                          <a:pt x="96" y="96"/>
                        </a:cubicBezTo>
                        <a:cubicBezTo>
                          <a:pt x="112" y="96"/>
                          <a:pt x="128" y="0"/>
                          <a:pt x="144" y="0"/>
                        </a:cubicBezTo>
                        <a:cubicBezTo>
                          <a:pt x="160" y="0"/>
                          <a:pt x="184" y="80"/>
                          <a:pt x="192" y="96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2150" name="Google Shape;2150;p63"/>
                  <p:cNvCxnSpPr/>
                  <p:nvPr/>
                </p:nvCxnSpPr>
                <p:spPr>
                  <a:xfrm>
                    <a:off x="1275" y="1239"/>
                    <a:ext cx="0" cy="48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151" name="Google Shape;2151;p63"/>
                <p:cNvGrpSpPr/>
                <p:nvPr/>
              </p:nvGrpSpPr>
              <p:grpSpPr>
                <a:xfrm>
                  <a:off x="1200" y="720"/>
                  <a:ext cx="144" cy="192"/>
                  <a:chOff x="1200" y="720"/>
                  <a:chExt cx="144" cy="192"/>
                </a:xfrm>
              </p:grpSpPr>
              <p:sp>
                <p:nvSpPr>
                  <p:cNvPr id="2152" name="Google Shape;2152;p63"/>
                  <p:cNvSpPr/>
                  <p:nvPr/>
                </p:nvSpPr>
                <p:spPr>
                  <a:xfrm>
                    <a:off x="1200" y="816"/>
                    <a:ext cx="144" cy="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" h="96" extrusionOk="0">
                        <a:moveTo>
                          <a:pt x="0" y="0"/>
                        </a:moveTo>
                        <a:cubicBezTo>
                          <a:pt x="16" y="48"/>
                          <a:pt x="32" y="96"/>
                          <a:pt x="48" y="96"/>
                        </a:cubicBezTo>
                        <a:cubicBezTo>
                          <a:pt x="64" y="96"/>
                          <a:pt x="80" y="0"/>
                          <a:pt x="96" y="0"/>
                        </a:cubicBezTo>
                        <a:cubicBezTo>
                          <a:pt x="112" y="0"/>
                          <a:pt x="128" y="96"/>
                          <a:pt x="144" y="96"/>
                        </a:cubicBezTo>
                        <a:cubicBezTo>
                          <a:pt x="160" y="96"/>
                          <a:pt x="184" y="16"/>
                          <a:pt x="192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2153" name="Google Shape;2153;p63"/>
                  <p:cNvCxnSpPr/>
                  <p:nvPr/>
                </p:nvCxnSpPr>
                <p:spPr>
                  <a:xfrm>
                    <a:off x="1269" y="720"/>
                    <a:ext cx="0" cy="9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  <p:cxnSp>
          <p:nvCxnSpPr>
            <p:cNvPr id="2154" name="Google Shape;2154;p63"/>
            <p:cNvCxnSpPr/>
            <p:nvPr/>
          </p:nvCxnSpPr>
          <p:spPr>
            <a:xfrm>
              <a:off x="3207" y="3552"/>
              <a:ext cx="0" cy="96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55" name="Google Shape;2155;p63"/>
          <p:cNvGrpSpPr/>
          <p:nvPr/>
        </p:nvGrpSpPr>
        <p:grpSpPr>
          <a:xfrm>
            <a:off x="8583613" y="2286000"/>
            <a:ext cx="349250" cy="762000"/>
            <a:chOff x="3168" y="3552"/>
            <a:chExt cx="240" cy="480"/>
          </a:xfrm>
        </p:grpSpPr>
        <p:grpSp>
          <p:nvGrpSpPr>
            <p:cNvPr id="2156" name="Google Shape;2156;p63"/>
            <p:cNvGrpSpPr/>
            <p:nvPr/>
          </p:nvGrpSpPr>
          <p:grpSpPr>
            <a:xfrm>
              <a:off x="3168" y="3648"/>
              <a:ext cx="240" cy="384"/>
              <a:chOff x="2256" y="2976"/>
              <a:chExt cx="288" cy="585"/>
            </a:xfrm>
          </p:grpSpPr>
          <p:grpSp>
            <p:nvGrpSpPr>
              <p:cNvPr id="2157" name="Google Shape;2157;p63"/>
              <p:cNvGrpSpPr/>
              <p:nvPr/>
            </p:nvGrpSpPr>
            <p:grpSpPr>
              <a:xfrm>
                <a:off x="2256" y="2976"/>
                <a:ext cx="96" cy="585"/>
                <a:chOff x="2256" y="2976"/>
                <a:chExt cx="96" cy="585"/>
              </a:xfrm>
            </p:grpSpPr>
            <p:grpSp>
              <p:nvGrpSpPr>
                <p:cNvPr id="2158" name="Google Shape;2158;p63"/>
                <p:cNvGrpSpPr/>
                <p:nvPr/>
              </p:nvGrpSpPr>
              <p:grpSpPr>
                <a:xfrm>
                  <a:off x="2260" y="3504"/>
                  <a:ext cx="92" cy="57"/>
                  <a:chOff x="1396" y="1728"/>
                  <a:chExt cx="92" cy="57"/>
                </a:xfrm>
              </p:grpSpPr>
              <p:cxnSp>
                <p:nvCxnSpPr>
                  <p:cNvPr id="2159" name="Google Shape;2159;p63"/>
                  <p:cNvCxnSpPr/>
                  <p:nvPr/>
                </p:nvCxnSpPr>
                <p:spPr>
                  <a:xfrm>
                    <a:off x="1396" y="1728"/>
                    <a:ext cx="92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60" name="Google Shape;2160;p63"/>
                  <p:cNvCxnSpPr/>
                  <p:nvPr/>
                </p:nvCxnSpPr>
                <p:spPr>
                  <a:xfrm>
                    <a:off x="1419" y="1755"/>
                    <a:ext cx="4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61" name="Google Shape;2161;p63"/>
                  <p:cNvCxnSpPr/>
                  <p:nvPr/>
                </p:nvCxnSpPr>
                <p:spPr>
                  <a:xfrm>
                    <a:off x="1419" y="1785"/>
                    <a:ext cx="4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162" name="Google Shape;2162;p63"/>
                <p:cNvGrpSpPr/>
                <p:nvPr/>
              </p:nvGrpSpPr>
              <p:grpSpPr>
                <a:xfrm>
                  <a:off x="2256" y="3072"/>
                  <a:ext cx="96" cy="48"/>
                  <a:chOff x="2256" y="3072"/>
                  <a:chExt cx="96" cy="48"/>
                </a:xfrm>
              </p:grpSpPr>
              <p:cxnSp>
                <p:nvCxnSpPr>
                  <p:cNvPr id="2163" name="Google Shape;2163;p63"/>
                  <p:cNvCxnSpPr/>
                  <p:nvPr/>
                </p:nvCxnSpPr>
                <p:spPr>
                  <a:xfrm>
                    <a:off x="2256" y="3072"/>
                    <a:ext cx="9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64" name="Google Shape;2164;p63"/>
                  <p:cNvCxnSpPr/>
                  <p:nvPr/>
                </p:nvCxnSpPr>
                <p:spPr>
                  <a:xfrm>
                    <a:off x="2256" y="3120"/>
                    <a:ext cx="9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165" name="Google Shape;2165;p63"/>
                <p:cNvGrpSpPr/>
                <p:nvPr/>
              </p:nvGrpSpPr>
              <p:grpSpPr>
                <a:xfrm>
                  <a:off x="2256" y="3216"/>
                  <a:ext cx="96" cy="48"/>
                  <a:chOff x="2256" y="3216"/>
                  <a:chExt cx="96" cy="48"/>
                </a:xfrm>
              </p:grpSpPr>
              <p:cxnSp>
                <p:nvCxnSpPr>
                  <p:cNvPr id="2166" name="Google Shape;2166;p63"/>
                  <p:cNvCxnSpPr/>
                  <p:nvPr/>
                </p:nvCxnSpPr>
                <p:spPr>
                  <a:xfrm>
                    <a:off x="2256" y="3216"/>
                    <a:ext cx="9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67" name="Google Shape;2167;p63"/>
                  <p:cNvCxnSpPr/>
                  <p:nvPr/>
                </p:nvCxnSpPr>
                <p:spPr>
                  <a:xfrm>
                    <a:off x="2256" y="3264"/>
                    <a:ext cx="9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168" name="Google Shape;2168;p63"/>
                <p:cNvGrpSpPr/>
                <p:nvPr/>
              </p:nvGrpSpPr>
              <p:grpSpPr>
                <a:xfrm>
                  <a:off x="2256" y="3360"/>
                  <a:ext cx="96" cy="48"/>
                  <a:chOff x="2256" y="3360"/>
                  <a:chExt cx="96" cy="48"/>
                </a:xfrm>
              </p:grpSpPr>
              <p:cxnSp>
                <p:nvCxnSpPr>
                  <p:cNvPr id="2169" name="Google Shape;2169;p63"/>
                  <p:cNvCxnSpPr/>
                  <p:nvPr/>
                </p:nvCxnSpPr>
                <p:spPr>
                  <a:xfrm>
                    <a:off x="2256" y="3360"/>
                    <a:ext cx="9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70" name="Google Shape;2170;p63"/>
                  <p:cNvCxnSpPr/>
                  <p:nvPr/>
                </p:nvCxnSpPr>
                <p:spPr>
                  <a:xfrm>
                    <a:off x="2256" y="3408"/>
                    <a:ext cx="9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cxnSp>
              <p:nvCxnSpPr>
                <p:cNvPr id="2171" name="Google Shape;2171;p63"/>
                <p:cNvCxnSpPr/>
                <p:nvPr/>
              </p:nvCxnSpPr>
              <p:spPr>
                <a:xfrm>
                  <a:off x="2304" y="2976"/>
                  <a:ext cx="0" cy="9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72" name="Google Shape;2172;p63"/>
                <p:cNvCxnSpPr/>
                <p:nvPr/>
              </p:nvCxnSpPr>
              <p:spPr>
                <a:xfrm>
                  <a:off x="2304" y="3120"/>
                  <a:ext cx="0" cy="9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73" name="Google Shape;2173;p63"/>
                <p:cNvCxnSpPr/>
                <p:nvPr/>
              </p:nvCxnSpPr>
              <p:spPr>
                <a:xfrm>
                  <a:off x="2304" y="3264"/>
                  <a:ext cx="0" cy="9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74" name="Google Shape;2174;p63"/>
                <p:cNvCxnSpPr/>
                <p:nvPr/>
              </p:nvCxnSpPr>
              <p:spPr>
                <a:xfrm>
                  <a:off x="2304" y="3408"/>
                  <a:ext cx="0" cy="9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175" name="Google Shape;2175;p63"/>
              <p:cNvGrpSpPr/>
              <p:nvPr/>
            </p:nvGrpSpPr>
            <p:grpSpPr>
              <a:xfrm>
                <a:off x="2304" y="2976"/>
                <a:ext cx="240" cy="384"/>
                <a:chOff x="1104" y="720"/>
                <a:chExt cx="327" cy="567"/>
              </a:xfrm>
            </p:grpSpPr>
            <p:grpSp>
              <p:nvGrpSpPr>
                <p:cNvPr id="2176" name="Google Shape;2176;p63"/>
                <p:cNvGrpSpPr/>
                <p:nvPr/>
              </p:nvGrpSpPr>
              <p:grpSpPr>
                <a:xfrm>
                  <a:off x="1104" y="960"/>
                  <a:ext cx="144" cy="144"/>
                  <a:chOff x="1104" y="960"/>
                  <a:chExt cx="144" cy="144"/>
                </a:xfrm>
              </p:grpSpPr>
              <p:sp>
                <p:nvSpPr>
                  <p:cNvPr id="2177" name="Google Shape;2177;p63"/>
                  <p:cNvSpPr/>
                  <p:nvPr/>
                </p:nvSpPr>
                <p:spPr>
                  <a:xfrm>
                    <a:off x="1200" y="960"/>
                    <a:ext cx="48" cy="1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" h="192" extrusionOk="0">
                        <a:moveTo>
                          <a:pt x="0" y="0"/>
                        </a:moveTo>
                        <a:cubicBezTo>
                          <a:pt x="48" y="16"/>
                          <a:pt x="96" y="32"/>
                          <a:pt x="96" y="48"/>
                        </a:cubicBezTo>
                        <a:cubicBezTo>
                          <a:pt x="96" y="64"/>
                          <a:pt x="0" y="80"/>
                          <a:pt x="0" y="96"/>
                        </a:cubicBezTo>
                        <a:cubicBezTo>
                          <a:pt x="0" y="112"/>
                          <a:pt x="96" y="128"/>
                          <a:pt x="96" y="144"/>
                        </a:cubicBezTo>
                        <a:cubicBezTo>
                          <a:pt x="96" y="160"/>
                          <a:pt x="8" y="184"/>
                          <a:pt x="0" y="19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2178" name="Google Shape;2178;p63"/>
                  <p:cNvCxnSpPr/>
                  <p:nvPr/>
                </p:nvCxnSpPr>
                <p:spPr>
                  <a:xfrm>
                    <a:off x="1104" y="1029"/>
                    <a:ext cx="9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179" name="Google Shape;2179;p63"/>
                <p:cNvGrpSpPr/>
                <p:nvPr/>
              </p:nvGrpSpPr>
              <p:grpSpPr>
                <a:xfrm>
                  <a:off x="1287" y="960"/>
                  <a:ext cx="144" cy="144"/>
                  <a:chOff x="1287" y="960"/>
                  <a:chExt cx="144" cy="144"/>
                </a:xfrm>
              </p:grpSpPr>
              <p:sp>
                <p:nvSpPr>
                  <p:cNvPr id="2180" name="Google Shape;2180;p63"/>
                  <p:cNvSpPr/>
                  <p:nvPr/>
                </p:nvSpPr>
                <p:spPr>
                  <a:xfrm>
                    <a:off x="1287" y="960"/>
                    <a:ext cx="48" cy="1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" h="192" extrusionOk="0">
                        <a:moveTo>
                          <a:pt x="96" y="0"/>
                        </a:moveTo>
                        <a:cubicBezTo>
                          <a:pt x="48" y="16"/>
                          <a:pt x="0" y="32"/>
                          <a:pt x="0" y="48"/>
                        </a:cubicBezTo>
                        <a:cubicBezTo>
                          <a:pt x="0" y="64"/>
                          <a:pt x="96" y="80"/>
                          <a:pt x="96" y="96"/>
                        </a:cubicBezTo>
                        <a:cubicBezTo>
                          <a:pt x="96" y="112"/>
                          <a:pt x="0" y="128"/>
                          <a:pt x="0" y="144"/>
                        </a:cubicBezTo>
                        <a:cubicBezTo>
                          <a:pt x="0" y="160"/>
                          <a:pt x="80" y="184"/>
                          <a:pt x="96" y="19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2181" name="Google Shape;2181;p63"/>
                  <p:cNvCxnSpPr/>
                  <p:nvPr/>
                </p:nvCxnSpPr>
                <p:spPr>
                  <a:xfrm>
                    <a:off x="1335" y="1035"/>
                    <a:ext cx="9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182" name="Google Shape;2182;p63"/>
                <p:cNvGrpSpPr/>
                <p:nvPr/>
              </p:nvGrpSpPr>
              <p:grpSpPr>
                <a:xfrm>
                  <a:off x="1200" y="1152"/>
                  <a:ext cx="144" cy="135"/>
                  <a:chOff x="1200" y="1152"/>
                  <a:chExt cx="144" cy="135"/>
                </a:xfrm>
              </p:grpSpPr>
              <p:sp>
                <p:nvSpPr>
                  <p:cNvPr id="2183" name="Google Shape;2183;p63"/>
                  <p:cNvSpPr/>
                  <p:nvPr/>
                </p:nvSpPr>
                <p:spPr>
                  <a:xfrm>
                    <a:off x="1200" y="1152"/>
                    <a:ext cx="144" cy="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" h="96" extrusionOk="0">
                        <a:moveTo>
                          <a:pt x="0" y="96"/>
                        </a:moveTo>
                        <a:cubicBezTo>
                          <a:pt x="16" y="48"/>
                          <a:pt x="32" y="0"/>
                          <a:pt x="48" y="0"/>
                        </a:cubicBezTo>
                        <a:cubicBezTo>
                          <a:pt x="64" y="0"/>
                          <a:pt x="80" y="96"/>
                          <a:pt x="96" y="96"/>
                        </a:cubicBezTo>
                        <a:cubicBezTo>
                          <a:pt x="112" y="96"/>
                          <a:pt x="128" y="0"/>
                          <a:pt x="144" y="0"/>
                        </a:cubicBezTo>
                        <a:cubicBezTo>
                          <a:pt x="160" y="0"/>
                          <a:pt x="184" y="80"/>
                          <a:pt x="192" y="96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2184" name="Google Shape;2184;p63"/>
                  <p:cNvCxnSpPr/>
                  <p:nvPr/>
                </p:nvCxnSpPr>
                <p:spPr>
                  <a:xfrm>
                    <a:off x="1275" y="1239"/>
                    <a:ext cx="0" cy="48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185" name="Google Shape;2185;p63"/>
                <p:cNvGrpSpPr/>
                <p:nvPr/>
              </p:nvGrpSpPr>
              <p:grpSpPr>
                <a:xfrm>
                  <a:off x="1200" y="720"/>
                  <a:ext cx="144" cy="192"/>
                  <a:chOff x="1200" y="720"/>
                  <a:chExt cx="144" cy="192"/>
                </a:xfrm>
              </p:grpSpPr>
              <p:sp>
                <p:nvSpPr>
                  <p:cNvPr id="2186" name="Google Shape;2186;p63"/>
                  <p:cNvSpPr/>
                  <p:nvPr/>
                </p:nvSpPr>
                <p:spPr>
                  <a:xfrm>
                    <a:off x="1200" y="816"/>
                    <a:ext cx="144" cy="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" h="96" extrusionOk="0">
                        <a:moveTo>
                          <a:pt x="0" y="0"/>
                        </a:moveTo>
                        <a:cubicBezTo>
                          <a:pt x="16" y="48"/>
                          <a:pt x="32" y="96"/>
                          <a:pt x="48" y="96"/>
                        </a:cubicBezTo>
                        <a:cubicBezTo>
                          <a:pt x="64" y="96"/>
                          <a:pt x="80" y="0"/>
                          <a:pt x="96" y="0"/>
                        </a:cubicBezTo>
                        <a:cubicBezTo>
                          <a:pt x="112" y="0"/>
                          <a:pt x="128" y="96"/>
                          <a:pt x="144" y="96"/>
                        </a:cubicBezTo>
                        <a:cubicBezTo>
                          <a:pt x="160" y="96"/>
                          <a:pt x="184" y="16"/>
                          <a:pt x="192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2187" name="Google Shape;2187;p63"/>
                  <p:cNvCxnSpPr/>
                  <p:nvPr/>
                </p:nvCxnSpPr>
                <p:spPr>
                  <a:xfrm>
                    <a:off x="1269" y="720"/>
                    <a:ext cx="0" cy="9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  <p:cxnSp>
          <p:nvCxnSpPr>
            <p:cNvPr id="2188" name="Google Shape;2188;p63"/>
            <p:cNvCxnSpPr/>
            <p:nvPr/>
          </p:nvCxnSpPr>
          <p:spPr>
            <a:xfrm>
              <a:off x="3207" y="3552"/>
              <a:ext cx="0" cy="9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189" name="Google Shape;2189;p63"/>
          <p:cNvCxnSpPr/>
          <p:nvPr/>
        </p:nvCxnSpPr>
        <p:spPr>
          <a:xfrm>
            <a:off x="4040188" y="2286000"/>
            <a:ext cx="47847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90" name="Google Shape;2190;p63"/>
          <p:cNvGrpSpPr/>
          <p:nvPr/>
        </p:nvGrpSpPr>
        <p:grpSpPr>
          <a:xfrm rot="-5348741">
            <a:off x="5392738" y="647700"/>
            <a:ext cx="381000" cy="704850"/>
            <a:chOff x="3168" y="3552"/>
            <a:chExt cx="240" cy="480"/>
          </a:xfrm>
        </p:grpSpPr>
        <p:grpSp>
          <p:nvGrpSpPr>
            <p:cNvPr id="2191" name="Google Shape;2191;p63"/>
            <p:cNvGrpSpPr/>
            <p:nvPr/>
          </p:nvGrpSpPr>
          <p:grpSpPr>
            <a:xfrm>
              <a:off x="3168" y="3648"/>
              <a:ext cx="240" cy="384"/>
              <a:chOff x="2256" y="2976"/>
              <a:chExt cx="288" cy="585"/>
            </a:xfrm>
          </p:grpSpPr>
          <p:grpSp>
            <p:nvGrpSpPr>
              <p:cNvPr id="2192" name="Google Shape;2192;p63"/>
              <p:cNvGrpSpPr/>
              <p:nvPr/>
            </p:nvGrpSpPr>
            <p:grpSpPr>
              <a:xfrm>
                <a:off x="2256" y="2976"/>
                <a:ext cx="96" cy="585"/>
                <a:chOff x="2256" y="2976"/>
                <a:chExt cx="96" cy="585"/>
              </a:xfrm>
            </p:grpSpPr>
            <p:grpSp>
              <p:nvGrpSpPr>
                <p:cNvPr id="2193" name="Google Shape;2193;p63"/>
                <p:cNvGrpSpPr/>
                <p:nvPr/>
              </p:nvGrpSpPr>
              <p:grpSpPr>
                <a:xfrm>
                  <a:off x="2260" y="3504"/>
                  <a:ext cx="92" cy="57"/>
                  <a:chOff x="1396" y="1728"/>
                  <a:chExt cx="92" cy="57"/>
                </a:xfrm>
              </p:grpSpPr>
              <p:cxnSp>
                <p:nvCxnSpPr>
                  <p:cNvPr id="2194" name="Google Shape;2194;p63"/>
                  <p:cNvCxnSpPr/>
                  <p:nvPr/>
                </p:nvCxnSpPr>
                <p:spPr>
                  <a:xfrm>
                    <a:off x="1396" y="1728"/>
                    <a:ext cx="92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95" name="Google Shape;2195;p63"/>
                  <p:cNvCxnSpPr/>
                  <p:nvPr/>
                </p:nvCxnSpPr>
                <p:spPr>
                  <a:xfrm>
                    <a:off x="1419" y="1755"/>
                    <a:ext cx="4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96" name="Google Shape;2196;p63"/>
                  <p:cNvCxnSpPr/>
                  <p:nvPr/>
                </p:nvCxnSpPr>
                <p:spPr>
                  <a:xfrm>
                    <a:off x="1419" y="1785"/>
                    <a:ext cx="4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197" name="Google Shape;2197;p63"/>
                <p:cNvGrpSpPr/>
                <p:nvPr/>
              </p:nvGrpSpPr>
              <p:grpSpPr>
                <a:xfrm>
                  <a:off x="2256" y="3072"/>
                  <a:ext cx="96" cy="48"/>
                  <a:chOff x="2256" y="3072"/>
                  <a:chExt cx="96" cy="48"/>
                </a:xfrm>
              </p:grpSpPr>
              <p:cxnSp>
                <p:nvCxnSpPr>
                  <p:cNvPr id="2198" name="Google Shape;2198;p63"/>
                  <p:cNvCxnSpPr/>
                  <p:nvPr/>
                </p:nvCxnSpPr>
                <p:spPr>
                  <a:xfrm>
                    <a:off x="2256" y="3072"/>
                    <a:ext cx="9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99" name="Google Shape;2199;p63"/>
                  <p:cNvCxnSpPr/>
                  <p:nvPr/>
                </p:nvCxnSpPr>
                <p:spPr>
                  <a:xfrm>
                    <a:off x="2256" y="3120"/>
                    <a:ext cx="9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200" name="Google Shape;2200;p63"/>
                <p:cNvGrpSpPr/>
                <p:nvPr/>
              </p:nvGrpSpPr>
              <p:grpSpPr>
                <a:xfrm>
                  <a:off x="2256" y="3216"/>
                  <a:ext cx="96" cy="48"/>
                  <a:chOff x="2256" y="3216"/>
                  <a:chExt cx="96" cy="48"/>
                </a:xfrm>
              </p:grpSpPr>
              <p:cxnSp>
                <p:nvCxnSpPr>
                  <p:cNvPr id="2201" name="Google Shape;2201;p63"/>
                  <p:cNvCxnSpPr/>
                  <p:nvPr/>
                </p:nvCxnSpPr>
                <p:spPr>
                  <a:xfrm>
                    <a:off x="2256" y="3216"/>
                    <a:ext cx="9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202" name="Google Shape;2202;p63"/>
                  <p:cNvCxnSpPr/>
                  <p:nvPr/>
                </p:nvCxnSpPr>
                <p:spPr>
                  <a:xfrm>
                    <a:off x="2256" y="3264"/>
                    <a:ext cx="9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203" name="Google Shape;2203;p63"/>
                <p:cNvGrpSpPr/>
                <p:nvPr/>
              </p:nvGrpSpPr>
              <p:grpSpPr>
                <a:xfrm>
                  <a:off x="2256" y="3360"/>
                  <a:ext cx="96" cy="48"/>
                  <a:chOff x="2256" y="3360"/>
                  <a:chExt cx="96" cy="48"/>
                </a:xfrm>
              </p:grpSpPr>
              <p:cxnSp>
                <p:nvCxnSpPr>
                  <p:cNvPr id="2204" name="Google Shape;2204;p63"/>
                  <p:cNvCxnSpPr/>
                  <p:nvPr/>
                </p:nvCxnSpPr>
                <p:spPr>
                  <a:xfrm>
                    <a:off x="2256" y="3360"/>
                    <a:ext cx="9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205" name="Google Shape;2205;p63"/>
                  <p:cNvCxnSpPr/>
                  <p:nvPr/>
                </p:nvCxnSpPr>
                <p:spPr>
                  <a:xfrm>
                    <a:off x="2256" y="3408"/>
                    <a:ext cx="9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cxnSp>
              <p:nvCxnSpPr>
                <p:cNvPr id="2206" name="Google Shape;2206;p63"/>
                <p:cNvCxnSpPr/>
                <p:nvPr/>
              </p:nvCxnSpPr>
              <p:spPr>
                <a:xfrm>
                  <a:off x="2304" y="2976"/>
                  <a:ext cx="0" cy="9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07" name="Google Shape;2207;p63"/>
                <p:cNvCxnSpPr/>
                <p:nvPr/>
              </p:nvCxnSpPr>
              <p:spPr>
                <a:xfrm>
                  <a:off x="2304" y="3120"/>
                  <a:ext cx="0" cy="9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08" name="Google Shape;2208;p63"/>
                <p:cNvCxnSpPr/>
                <p:nvPr/>
              </p:nvCxnSpPr>
              <p:spPr>
                <a:xfrm>
                  <a:off x="2304" y="3264"/>
                  <a:ext cx="0" cy="9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09" name="Google Shape;2209;p63"/>
                <p:cNvCxnSpPr/>
                <p:nvPr/>
              </p:nvCxnSpPr>
              <p:spPr>
                <a:xfrm>
                  <a:off x="2304" y="3408"/>
                  <a:ext cx="0" cy="9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210" name="Google Shape;2210;p63"/>
              <p:cNvGrpSpPr/>
              <p:nvPr/>
            </p:nvGrpSpPr>
            <p:grpSpPr>
              <a:xfrm>
                <a:off x="2304" y="2976"/>
                <a:ext cx="240" cy="384"/>
                <a:chOff x="1104" y="720"/>
                <a:chExt cx="327" cy="567"/>
              </a:xfrm>
            </p:grpSpPr>
            <p:grpSp>
              <p:nvGrpSpPr>
                <p:cNvPr id="2211" name="Google Shape;2211;p63"/>
                <p:cNvGrpSpPr/>
                <p:nvPr/>
              </p:nvGrpSpPr>
              <p:grpSpPr>
                <a:xfrm>
                  <a:off x="1104" y="960"/>
                  <a:ext cx="144" cy="144"/>
                  <a:chOff x="1104" y="960"/>
                  <a:chExt cx="144" cy="144"/>
                </a:xfrm>
              </p:grpSpPr>
              <p:sp>
                <p:nvSpPr>
                  <p:cNvPr id="2212" name="Google Shape;2212;p63"/>
                  <p:cNvSpPr/>
                  <p:nvPr/>
                </p:nvSpPr>
                <p:spPr>
                  <a:xfrm>
                    <a:off x="1200" y="960"/>
                    <a:ext cx="48" cy="1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" h="192" extrusionOk="0">
                        <a:moveTo>
                          <a:pt x="0" y="0"/>
                        </a:moveTo>
                        <a:cubicBezTo>
                          <a:pt x="48" y="16"/>
                          <a:pt x="96" y="32"/>
                          <a:pt x="96" y="48"/>
                        </a:cubicBezTo>
                        <a:cubicBezTo>
                          <a:pt x="96" y="64"/>
                          <a:pt x="0" y="80"/>
                          <a:pt x="0" y="96"/>
                        </a:cubicBezTo>
                        <a:cubicBezTo>
                          <a:pt x="0" y="112"/>
                          <a:pt x="96" y="128"/>
                          <a:pt x="96" y="144"/>
                        </a:cubicBezTo>
                        <a:cubicBezTo>
                          <a:pt x="96" y="160"/>
                          <a:pt x="8" y="184"/>
                          <a:pt x="0" y="19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2213" name="Google Shape;2213;p63"/>
                  <p:cNvCxnSpPr/>
                  <p:nvPr/>
                </p:nvCxnSpPr>
                <p:spPr>
                  <a:xfrm>
                    <a:off x="1104" y="1029"/>
                    <a:ext cx="9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214" name="Google Shape;2214;p63"/>
                <p:cNvGrpSpPr/>
                <p:nvPr/>
              </p:nvGrpSpPr>
              <p:grpSpPr>
                <a:xfrm>
                  <a:off x="1287" y="960"/>
                  <a:ext cx="144" cy="144"/>
                  <a:chOff x="1287" y="960"/>
                  <a:chExt cx="144" cy="144"/>
                </a:xfrm>
              </p:grpSpPr>
              <p:sp>
                <p:nvSpPr>
                  <p:cNvPr id="2215" name="Google Shape;2215;p63"/>
                  <p:cNvSpPr/>
                  <p:nvPr/>
                </p:nvSpPr>
                <p:spPr>
                  <a:xfrm>
                    <a:off x="1287" y="960"/>
                    <a:ext cx="48" cy="1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" h="192" extrusionOk="0">
                        <a:moveTo>
                          <a:pt x="96" y="0"/>
                        </a:moveTo>
                        <a:cubicBezTo>
                          <a:pt x="48" y="16"/>
                          <a:pt x="0" y="32"/>
                          <a:pt x="0" y="48"/>
                        </a:cubicBezTo>
                        <a:cubicBezTo>
                          <a:pt x="0" y="64"/>
                          <a:pt x="96" y="80"/>
                          <a:pt x="96" y="96"/>
                        </a:cubicBezTo>
                        <a:cubicBezTo>
                          <a:pt x="96" y="112"/>
                          <a:pt x="0" y="128"/>
                          <a:pt x="0" y="144"/>
                        </a:cubicBezTo>
                        <a:cubicBezTo>
                          <a:pt x="0" y="160"/>
                          <a:pt x="80" y="184"/>
                          <a:pt x="96" y="19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2216" name="Google Shape;2216;p63"/>
                  <p:cNvCxnSpPr/>
                  <p:nvPr/>
                </p:nvCxnSpPr>
                <p:spPr>
                  <a:xfrm>
                    <a:off x="1335" y="1035"/>
                    <a:ext cx="9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217" name="Google Shape;2217;p63"/>
                <p:cNvGrpSpPr/>
                <p:nvPr/>
              </p:nvGrpSpPr>
              <p:grpSpPr>
                <a:xfrm>
                  <a:off x="1200" y="1152"/>
                  <a:ext cx="144" cy="135"/>
                  <a:chOff x="1200" y="1152"/>
                  <a:chExt cx="144" cy="135"/>
                </a:xfrm>
              </p:grpSpPr>
              <p:sp>
                <p:nvSpPr>
                  <p:cNvPr id="2218" name="Google Shape;2218;p63"/>
                  <p:cNvSpPr/>
                  <p:nvPr/>
                </p:nvSpPr>
                <p:spPr>
                  <a:xfrm>
                    <a:off x="1200" y="1152"/>
                    <a:ext cx="144" cy="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" h="96" extrusionOk="0">
                        <a:moveTo>
                          <a:pt x="0" y="96"/>
                        </a:moveTo>
                        <a:cubicBezTo>
                          <a:pt x="16" y="48"/>
                          <a:pt x="32" y="0"/>
                          <a:pt x="48" y="0"/>
                        </a:cubicBezTo>
                        <a:cubicBezTo>
                          <a:pt x="64" y="0"/>
                          <a:pt x="80" y="96"/>
                          <a:pt x="96" y="96"/>
                        </a:cubicBezTo>
                        <a:cubicBezTo>
                          <a:pt x="112" y="96"/>
                          <a:pt x="128" y="0"/>
                          <a:pt x="144" y="0"/>
                        </a:cubicBezTo>
                        <a:cubicBezTo>
                          <a:pt x="160" y="0"/>
                          <a:pt x="184" y="80"/>
                          <a:pt x="192" y="96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2219" name="Google Shape;2219;p63"/>
                  <p:cNvCxnSpPr/>
                  <p:nvPr/>
                </p:nvCxnSpPr>
                <p:spPr>
                  <a:xfrm>
                    <a:off x="1275" y="1239"/>
                    <a:ext cx="0" cy="48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220" name="Google Shape;2220;p63"/>
                <p:cNvGrpSpPr/>
                <p:nvPr/>
              </p:nvGrpSpPr>
              <p:grpSpPr>
                <a:xfrm>
                  <a:off x="1200" y="720"/>
                  <a:ext cx="144" cy="192"/>
                  <a:chOff x="1200" y="720"/>
                  <a:chExt cx="144" cy="192"/>
                </a:xfrm>
              </p:grpSpPr>
              <p:sp>
                <p:nvSpPr>
                  <p:cNvPr id="2221" name="Google Shape;2221;p63"/>
                  <p:cNvSpPr/>
                  <p:nvPr/>
                </p:nvSpPr>
                <p:spPr>
                  <a:xfrm>
                    <a:off x="1200" y="816"/>
                    <a:ext cx="144" cy="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" h="96" extrusionOk="0">
                        <a:moveTo>
                          <a:pt x="0" y="0"/>
                        </a:moveTo>
                        <a:cubicBezTo>
                          <a:pt x="16" y="48"/>
                          <a:pt x="32" y="96"/>
                          <a:pt x="48" y="96"/>
                        </a:cubicBezTo>
                        <a:cubicBezTo>
                          <a:pt x="64" y="96"/>
                          <a:pt x="80" y="0"/>
                          <a:pt x="96" y="0"/>
                        </a:cubicBezTo>
                        <a:cubicBezTo>
                          <a:pt x="112" y="0"/>
                          <a:pt x="128" y="96"/>
                          <a:pt x="144" y="96"/>
                        </a:cubicBezTo>
                        <a:cubicBezTo>
                          <a:pt x="160" y="96"/>
                          <a:pt x="184" y="16"/>
                          <a:pt x="192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2222" name="Google Shape;2222;p63"/>
                  <p:cNvCxnSpPr/>
                  <p:nvPr/>
                </p:nvCxnSpPr>
                <p:spPr>
                  <a:xfrm>
                    <a:off x="1269" y="720"/>
                    <a:ext cx="0" cy="9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  <p:cxnSp>
          <p:nvCxnSpPr>
            <p:cNvPr id="2223" name="Google Shape;2223;p63"/>
            <p:cNvCxnSpPr/>
            <p:nvPr/>
          </p:nvCxnSpPr>
          <p:spPr>
            <a:xfrm>
              <a:off x="3207" y="3552"/>
              <a:ext cx="0" cy="9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24" name="Google Shape;2224;p63"/>
          <p:cNvGrpSpPr/>
          <p:nvPr/>
        </p:nvGrpSpPr>
        <p:grpSpPr>
          <a:xfrm rot="-5348741">
            <a:off x="3088482" y="600868"/>
            <a:ext cx="381000" cy="703263"/>
            <a:chOff x="3168" y="3552"/>
            <a:chExt cx="240" cy="480"/>
          </a:xfrm>
        </p:grpSpPr>
        <p:grpSp>
          <p:nvGrpSpPr>
            <p:cNvPr id="2225" name="Google Shape;2225;p63"/>
            <p:cNvGrpSpPr/>
            <p:nvPr/>
          </p:nvGrpSpPr>
          <p:grpSpPr>
            <a:xfrm>
              <a:off x="3168" y="3648"/>
              <a:ext cx="240" cy="384"/>
              <a:chOff x="2256" y="2976"/>
              <a:chExt cx="288" cy="585"/>
            </a:xfrm>
          </p:grpSpPr>
          <p:grpSp>
            <p:nvGrpSpPr>
              <p:cNvPr id="2226" name="Google Shape;2226;p63"/>
              <p:cNvGrpSpPr/>
              <p:nvPr/>
            </p:nvGrpSpPr>
            <p:grpSpPr>
              <a:xfrm>
                <a:off x="2256" y="2976"/>
                <a:ext cx="96" cy="585"/>
                <a:chOff x="2256" y="2976"/>
                <a:chExt cx="96" cy="585"/>
              </a:xfrm>
            </p:grpSpPr>
            <p:grpSp>
              <p:nvGrpSpPr>
                <p:cNvPr id="2227" name="Google Shape;2227;p63"/>
                <p:cNvGrpSpPr/>
                <p:nvPr/>
              </p:nvGrpSpPr>
              <p:grpSpPr>
                <a:xfrm>
                  <a:off x="2260" y="3504"/>
                  <a:ext cx="92" cy="57"/>
                  <a:chOff x="1396" y="1728"/>
                  <a:chExt cx="92" cy="57"/>
                </a:xfrm>
              </p:grpSpPr>
              <p:cxnSp>
                <p:nvCxnSpPr>
                  <p:cNvPr id="2228" name="Google Shape;2228;p63"/>
                  <p:cNvCxnSpPr/>
                  <p:nvPr/>
                </p:nvCxnSpPr>
                <p:spPr>
                  <a:xfrm>
                    <a:off x="1396" y="1728"/>
                    <a:ext cx="92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229" name="Google Shape;2229;p63"/>
                  <p:cNvCxnSpPr/>
                  <p:nvPr/>
                </p:nvCxnSpPr>
                <p:spPr>
                  <a:xfrm>
                    <a:off x="1419" y="1755"/>
                    <a:ext cx="4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230" name="Google Shape;2230;p63"/>
                  <p:cNvCxnSpPr/>
                  <p:nvPr/>
                </p:nvCxnSpPr>
                <p:spPr>
                  <a:xfrm>
                    <a:off x="1419" y="1785"/>
                    <a:ext cx="4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231" name="Google Shape;2231;p63"/>
                <p:cNvGrpSpPr/>
                <p:nvPr/>
              </p:nvGrpSpPr>
              <p:grpSpPr>
                <a:xfrm>
                  <a:off x="2256" y="3072"/>
                  <a:ext cx="96" cy="48"/>
                  <a:chOff x="2256" y="3072"/>
                  <a:chExt cx="96" cy="48"/>
                </a:xfrm>
              </p:grpSpPr>
              <p:cxnSp>
                <p:nvCxnSpPr>
                  <p:cNvPr id="2232" name="Google Shape;2232;p63"/>
                  <p:cNvCxnSpPr/>
                  <p:nvPr/>
                </p:nvCxnSpPr>
                <p:spPr>
                  <a:xfrm>
                    <a:off x="2256" y="3072"/>
                    <a:ext cx="9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233" name="Google Shape;2233;p63"/>
                  <p:cNvCxnSpPr/>
                  <p:nvPr/>
                </p:nvCxnSpPr>
                <p:spPr>
                  <a:xfrm>
                    <a:off x="2256" y="3120"/>
                    <a:ext cx="9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234" name="Google Shape;2234;p63"/>
                <p:cNvGrpSpPr/>
                <p:nvPr/>
              </p:nvGrpSpPr>
              <p:grpSpPr>
                <a:xfrm>
                  <a:off x="2256" y="3216"/>
                  <a:ext cx="96" cy="48"/>
                  <a:chOff x="2256" y="3216"/>
                  <a:chExt cx="96" cy="48"/>
                </a:xfrm>
              </p:grpSpPr>
              <p:cxnSp>
                <p:nvCxnSpPr>
                  <p:cNvPr id="2235" name="Google Shape;2235;p63"/>
                  <p:cNvCxnSpPr/>
                  <p:nvPr/>
                </p:nvCxnSpPr>
                <p:spPr>
                  <a:xfrm>
                    <a:off x="2256" y="3216"/>
                    <a:ext cx="9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236" name="Google Shape;2236;p63"/>
                  <p:cNvCxnSpPr/>
                  <p:nvPr/>
                </p:nvCxnSpPr>
                <p:spPr>
                  <a:xfrm>
                    <a:off x="2256" y="3264"/>
                    <a:ext cx="9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237" name="Google Shape;2237;p63"/>
                <p:cNvGrpSpPr/>
                <p:nvPr/>
              </p:nvGrpSpPr>
              <p:grpSpPr>
                <a:xfrm>
                  <a:off x="2256" y="3360"/>
                  <a:ext cx="96" cy="48"/>
                  <a:chOff x="2256" y="3360"/>
                  <a:chExt cx="96" cy="48"/>
                </a:xfrm>
              </p:grpSpPr>
              <p:cxnSp>
                <p:nvCxnSpPr>
                  <p:cNvPr id="2238" name="Google Shape;2238;p63"/>
                  <p:cNvCxnSpPr/>
                  <p:nvPr/>
                </p:nvCxnSpPr>
                <p:spPr>
                  <a:xfrm>
                    <a:off x="2256" y="3360"/>
                    <a:ext cx="9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239" name="Google Shape;2239;p63"/>
                  <p:cNvCxnSpPr/>
                  <p:nvPr/>
                </p:nvCxnSpPr>
                <p:spPr>
                  <a:xfrm>
                    <a:off x="2256" y="3408"/>
                    <a:ext cx="9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cxnSp>
              <p:nvCxnSpPr>
                <p:cNvPr id="2240" name="Google Shape;2240;p63"/>
                <p:cNvCxnSpPr/>
                <p:nvPr/>
              </p:nvCxnSpPr>
              <p:spPr>
                <a:xfrm>
                  <a:off x="2304" y="2976"/>
                  <a:ext cx="0" cy="9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41" name="Google Shape;2241;p63"/>
                <p:cNvCxnSpPr/>
                <p:nvPr/>
              </p:nvCxnSpPr>
              <p:spPr>
                <a:xfrm>
                  <a:off x="2304" y="3120"/>
                  <a:ext cx="0" cy="9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42" name="Google Shape;2242;p63"/>
                <p:cNvCxnSpPr/>
                <p:nvPr/>
              </p:nvCxnSpPr>
              <p:spPr>
                <a:xfrm>
                  <a:off x="2304" y="3264"/>
                  <a:ext cx="0" cy="9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43" name="Google Shape;2243;p63"/>
                <p:cNvCxnSpPr/>
                <p:nvPr/>
              </p:nvCxnSpPr>
              <p:spPr>
                <a:xfrm>
                  <a:off x="2304" y="3408"/>
                  <a:ext cx="0" cy="9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244" name="Google Shape;2244;p63"/>
              <p:cNvGrpSpPr/>
              <p:nvPr/>
            </p:nvGrpSpPr>
            <p:grpSpPr>
              <a:xfrm>
                <a:off x="2304" y="2976"/>
                <a:ext cx="240" cy="384"/>
                <a:chOff x="1104" y="720"/>
                <a:chExt cx="327" cy="567"/>
              </a:xfrm>
            </p:grpSpPr>
            <p:grpSp>
              <p:nvGrpSpPr>
                <p:cNvPr id="2245" name="Google Shape;2245;p63"/>
                <p:cNvGrpSpPr/>
                <p:nvPr/>
              </p:nvGrpSpPr>
              <p:grpSpPr>
                <a:xfrm>
                  <a:off x="1104" y="960"/>
                  <a:ext cx="144" cy="144"/>
                  <a:chOff x="1104" y="960"/>
                  <a:chExt cx="144" cy="144"/>
                </a:xfrm>
              </p:grpSpPr>
              <p:sp>
                <p:nvSpPr>
                  <p:cNvPr id="2246" name="Google Shape;2246;p63"/>
                  <p:cNvSpPr/>
                  <p:nvPr/>
                </p:nvSpPr>
                <p:spPr>
                  <a:xfrm>
                    <a:off x="1200" y="960"/>
                    <a:ext cx="48" cy="1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" h="192" extrusionOk="0">
                        <a:moveTo>
                          <a:pt x="0" y="0"/>
                        </a:moveTo>
                        <a:cubicBezTo>
                          <a:pt x="48" y="16"/>
                          <a:pt x="96" y="32"/>
                          <a:pt x="96" y="48"/>
                        </a:cubicBezTo>
                        <a:cubicBezTo>
                          <a:pt x="96" y="64"/>
                          <a:pt x="0" y="80"/>
                          <a:pt x="0" y="96"/>
                        </a:cubicBezTo>
                        <a:cubicBezTo>
                          <a:pt x="0" y="112"/>
                          <a:pt x="96" y="128"/>
                          <a:pt x="96" y="144"/>
                        </a:cubicBezTo>
                        <a:cubicBezTo>
                          <a:pt x="96" y="160"/>
                          <a:pt x="8" y="184"/>
                          <a:pt x="0" y="19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2247" name="Google Shape;2247;p63"/>
                  <p:cNvCxnSpPr/>
                  <p:nvPr/>
                </p:nvCxnSpPr>
                <p:spPr>
                  <a:xfrm>
                    <a:off x="1104" y="1029"/>
                    <a:ext cx="9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248" name="Google Shape;2248;p63"/>
                <p:cNvGrpSpPr/>
                <p:nvPr/>
              </p:nvGrpSpPr>
              <p:grpSpPr>
                <a:xfrm>
                  <a:off x="1287" y="960"/>
                  <a:ext cx="144" cy="144"/>
                  <a:chOff x="1287" y="960"/>
                  <a:chExt cx="144" cy="144"/>
                </a:xfrm>
              </p:grpSpPr>
              <p:sp>
                <p:nvSpPr>
                  <p:cNvPr id="2249" name="Google Shape;2249;p63"/>
                  <p:cNvSpPr/>
                  <p:nvPr/>
                </p:nvSpPr>
                <p:spPr>
                  <a:xfrm>
                    <a:off x="1287" y="960"/>
                    <a:ext cx="48" cy="1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" h="192" extrusionOk="0">
                        <a:moveTo>
                          <a:pt x="96" y="0"/>
                        </a:moveTo>
                        <a:cubicBezTo>
                          <a:pt x="48" y="16"/>
                          <a:pt x="0" y="32"/>
                          <a:pt x="0" y="48"/>
                        </a:cubicBezTo>
                        <a:cubicBezTo>
                          <a:pt x="0" y="64"/>
                          <a:pt x="96" y="80"/>
                          <a:pt x="96" y="96"/>
                        </a:cubicBezTo>
                        <a:cubicBezTo>
                          <a:pt x="96" y="112"/>
                          <a:pt x="0" y="128"/>
                          <a:pt x="0" y="144"/>
                        </a:cubicBezTo>
                        <a:cubicBezTo>
                          <a:pt x="0" y="160"/>
                          <a:pt x="80" y="184"/>
                          <a:pt x="96" y="19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2250" name="Google Shape;2250;p63"/>
                  <p:cNvCxnSpPr/>
                  <p:nvPr/>
                </p:nvCxnSpPr>
                <p:spPr>
                  <a:xfrm>
                    <a:off x="1335" y="1035"/>
                    <a:ext cx="9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251" name="Google Shape;2251;p63"/>
                <p:cNvGrpSpPr/>
                <p:nvPr/>
              </p:nvGrpSpPr>
              <p:grpSpPr>
                <a:xfrm>
                  <a:off x="1200" y="1152"/>
                  <a:ext cx="144" cy="135"/>
                  <a:chOff x="1200" y="1152"/>
                  <a:chExt cx="144" cy="135"/>
                </a:xfrm>
              </p:grpSpPr>
              <p:sp>
                <p:nvSpPr>
                  <p:cNvPr id="2252" name="Google Shape;2252;p63"/>
                  <p:cNvSpPr/>
                  <p:nvPr/>
                </p:nvSpPr>
                <p:spPr>
                  <a:xfrm>
                    <a:off x="1200" y="1152"/>
                    <a:ext cx="144" cy="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" h="96" extrusionOk="0">
                        <a:moveTo>
                          <a:pt x="0" y="96"/>
                        </a:moveTo>
                        <a:cubicBezTo>
                          <a:pt x="16" y="48"/>
                          <a:pt x="32" y="0"/>
                          <a:pt x="48" y="0"/>
                        </a:cubicBezTo>
                        <a:cubicBezTo>
                          <a:pt x="64" y="0"/>
                          <a:pt x="80" y="96"/>
                          <a:pt x="96" y="96"/>
                        </a:cubicBezTo>
                        <a:cubicBezTo>
                          <a:pt x="112" y="96"/>
                          <a:pt x="128" y="0"/>
                          <a:pt x="144" y="0"/>
                        </a:cubicBezTo>
                        <a:cubicBezTo>
                          <a:pt x="160" y="0"/>
                          <a:pt x="184" y="80"/>
                          <a:pt x="192" y="96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2253" name="Google Shape;2253;p63"/>
                  <p:cNvCxnSpPr/>
                  <p:nvPr/>
                </p:nvCxnSpPr>
                <p:spPr>
                  <a:xfrm>
                    <a:off x="1275" y="1239"/>
                    <a:ext cx="0" cy="48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254" name="Google Shape;2254;p63"/>
                <p:cNvGrpSpPr/>
                <p:nvPr/>
              </p:nvGrpSpPr>
              <p:grpSpPr>
                <a:xfrm>
                  <a:off x="1200" y="720"/>
                  <a:ext cx="144" cy="192"/>
                  <a:chOff x="1200" y="720"/>
                  <a:chExt cx="144" cy="192"/>
                </a:xfrm>
              </p:grpSpPr>
              <p:sp>
                <p:nvSpPr>
                  <p:cNvPr id="2255" name="Google Shape;2255;p63"/>
                  <p:cNvSpPr/>
                  <p:nvPr/>
                </p:nvSpPr>
                <p:spPr>
                  <a:xfrm>
                    <a:off x="1200" y="816"/>
                    <a:ext cx="144" cy="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" h="96" extrusionOk="0">
                        <a:moveTo>
                          <a:pt x="0" y="0"/>
                        </a:moveTo>
                        <a:cubicBezTo>
                          <a:pt x="16" y="48"/>
                          <a:pt x="32" y="96"/>
                          <a:pt x="48" y="96"/>
                        </a:cubicBezTo>
                        <a:cubicBezTo>
                          <a:pt x="64" y="96"/>
                          <a:pt x="80" y="0"/>
                          <a:pt x="96" y="0"/>
                        </a:cubicBezTo>
                        <a:cubicBezTo>
                          <a:pt x="112" y="0"/>
                          <a:pt x="128" y="96"/>
                          <a:pt x="144" y="96"/>
                        </a:cubicBezTo>
                        <a:cubicBezTo>
                          <a:pt x="160" y="96"/>
                          <a:pt x="184" y="16"/>
                          <a:pt x="192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2256" name="Google Shape;2256;p63"/>
                  <p:cNvCxnSpPr/>
                  <p:nvPr/>
                </p:nvCxnSpPr>
                <p:spPr>
                  <a:xfrm>
                    <a:off x="1269" y="720"/>
                    <a:ext cx="0" cy="9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  <p:cxnSp>
          <p:nvCxnSpPr>
            <p:cNvPr id="2257" name="Google Shape;2257;p63"/>
            <p:cNvCxnSpPr/>
            <p:nvPr/>
          </p:nvCxnSpPr>
          <p:spPr>
            <a:xfrm>
              <a:off x="3207" y="3552"/>
              <a:ext cx="0" cy="96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58" name="Google Shape;2258;p63"/>
          <p:cNvSpPr/>
          <p:nvPr/>
        </p:nvSpPr>
        <p:spPr>
          <a:xfrm>
            <a:off x="8534400" y="933450"/>
            <a:ext cx="119063" cy="119063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9" name="Google Shape;2259;p63"/>
          <p:cNvSpPr/>
          <p:nvPr/>
        </p:nvSpPr>
        <p:spPr>
          <a:xfrm>
            <a:off x="8534400" y="1695450"/>
            <a:ext cx="119063" cy="119063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0" name="Google Shape;2260;p63"/>
          <p:cNvSpPr txBox="1"/>
          <p:nvPr/>
        </p:nvSpPr>
        <p:spPr>
          <a:xfrm>
            <a:off x="8229600" y="1219200"/>
            <a:ext cx="579438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ICT # 2</a:t>
            </a:r>
            <a:endParaRPr/>
          </a:p>
        </p:txBody>
      </p:sp>
      <p:sp>
        <p:nvSpPr>
          <p:cNvPr id="2261" name="Google Shape;2261;p63"/>
          <p:cNvSpPr txBox="1"/>
          <p:nvPr/>
        </p:nvSpPr>
        <p:spPr>
          <a:xfrm>
            <a:off x="8229600" y="1965325"/>
            <a:ext cx="579438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ICT # 1</a:t>
            </a:r>
            <a:endParaRPr/>
          </a:p>
        </p:txBody>
      </p:sp>
      <p:sp>
        <p:nvSpPr>
          <p:cNvPr id="2262" name="Google Shape;2262;p63"/>
          <p:cNvSpPr txBox="1"/>
          <p:nvPr/>
        </p:nvSpPr>
        <p:spPr>
          <a:xfrm>
            <a:off x="7315200" y="914400"/>
            <a:ext cx="8159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3X1 Phase,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333MVA,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765/400KV </a:t>
            </a:r>
            <a:endParaRPr/>
          </a:p>
        </p:txBody>
      </p:sp>
      <p:grpSp>
        <p:nvGrpSpPr>
          <p:cNvPr id="2263" name="Google Shape;2263;p63"/>
          <p:cNvGrpSpPr/>
          <p:nvPr/>
        </p:nvGrpSpPr>
        <p:grpSpPr>
          <a:xfrm>
            <a:off x="715963" y="5338763"/>
            <a:ext cx="807243" cy="1443037"/>
            <a:chOff x="451" y="3363"/>
            <a:chExt cx="509" cy="909"/>
          </a:xfrm>
        </p:grpSpPr>
        <p:grpSp>
          <p:nvGrpSpPr>
            <p:cNvPr id="2264" name="Google Shape;2264;p63"/>
            <p:cNvGrpSpPr/>
            <p:nvPr/>
          </p:nvGrpSpPr>
          <p:grpSpPr>
            <a:xfrm>
              <a:off x="488" y="3363"/>
              <a:ext cx="222" cy="240"/>
              <a:chOff x="3290" y="3696"/>
              <a:chExt cx="455" cy="351"/>
            </a:xfrm>
          </p:grpSpPr>
          <p:sp>
            <p:nvSpPr>
              <p:cNvPr id="2265" name="Google Shape;2265;p63"/>
              <p:cNvSpPr/>
              <p:nvPr/>
            </p:nvSpPr>
            <p:spPr>
              <a:xfrm rot="10800000" flipH="1">
                <a:off x="3509" y="3936"/>
                <a:ext cx="51" cy="54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266" name="Google Shape;2266;p63"/>
              <p:cNvGrpSpPr/>
              <p:nvPr/>
            </p:nvGrpSpPr>
            <p:grpSpPr>
              <a:xfrm>
                <a:off x="3290" y="3696"/>
                <a:ext cx="455" cy="351"/>
                <a:chOff x="3290" y="3696"/>
                <a:chExt cx="455" cy="351"/>
              </a:xfrm>
            </p:grpSpPr>
            <p:grpSp>
              <p:nvGrpSpPr>
                <p:cNvPr id="2267" name="Google Shape;2267;p63"/>
                <p:cNvGrpSpPr/>
                <p:nvPr/>
              </p:nvGrpSpPr>
              <p:grpSpPr>
                <a:xfrm>
                  <a:off x="3290" y="3696"/>
                  <a:ext cx="104" cy="336"/>
                  <a:chOff x="864" y="1488"/>
                  <a:chExt cx="96" cy="336"/>
                </a:xfrm>
              </p:grpSpPr>
              <p:cxnSp>
                <p:nvCxnSpPr>
                  <p:cNvPr id="2268" name="Google Shape;2268;p63"/>
                  <p:cNvCxnSpPr/>
                  <p:nvPr/>
                </p:nvCxnSpPr>
                <p:spPr>
                  <a:xfrm>
                    <a:off x="888" y="1728"/>
                    <a:ext cx="0" cy="9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269" name="Google Shape;2269;p63"/>
                  <p:cNvCxnSpPr/>
                  <p:nvPr/>
                </p:nvCxnSpPr>
                <p:spPr>
                  <a:xfrm>
                    <a:off x="888" y="1488"/>
                    <a:ext cx="0" cy="9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grpSp>
                <p:nvGrpSpPr>
                  <p:cNvPr id="2270" name="Google Shape;2270;p63"/>
                  <p:cNvGrpSpPr/>
                  <p:nvPr/>
                </p:nvGrpSpPr>
                <p:grpSpPr>
                  <a:xfrm>
                    <a:off x="864" y="1680"/>
                    <a:ext cx="96" cy="48"/>
                    <a:chOff x="864" y="1680"/>
                    <a:chExt cx="96" cy="48"/>
                  </a:xfrm>
                </p:grpSpPr>
                <p:sp>
                  <p:nvSpPr>
                    <p:cNvPr id="2271" name="Google Shape;2271;p63"/>
                    <p:cNvSpPr/>
                    <p:nvPr/>
                  </p:nvSpPr>
                  <p:spPr>
                    <a:xfrm>
                      <a:off x="864" y="1680"/>
                      <a:ext cx="48" cy="48"/>
                    </a:xfrm>
                    <a:prstGeom prst="ellipse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cxnSp>
                  <p:nvCxnSpPr>
                    <p:cNvPr id="2272" name="Google Shape;2272;p63"/>
                    <p:cNvCxnSpPr/>
                    <p:nvPr/>
                  </p:nvCxnSpPr>
                  <p:spPr>
                    <a:xfrm>
                      <a:off x="912" y="1704"/>
                      <a:ext cx="48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grpSp>
                <p:nvGrpSpPr>
                  <p:cNvPr id="2273" name="Google Shape;2273;p63"/>
                  <p:cNvGrpSpPr/>
                  <p:nvPr/>
                </p:nvGrpSpPr>
                <p:grpSpPr>
                  <a:xfrm>
                    <a:off x="864" y="1584"/>
                    <a:ext cx="96" cy="48"/>
                    <a:chOff x="864" y="1680"/>
                    <a:chExt cx="96" cy="48"/>
                  </a:xfrm>
                </p:grpSpPr>
                <p:sp>
                  <p:nvSpPr>
                    <p:cNvPr id="2274" name="Google Shape;2274;p63"/>
                    <p:cNvSpPr/>
                    <p:nvPr/>
                  </p:nvSpPr>
                  <p:spPr>
                    <a:xfrm>
                      <a:off x="864" y="1680"/>
                      <a:ext cx="48" cy="48"/>
                    </a:xfrm>
                    <a:prstGeom prst="ellipse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cxnSp>
                  <p:nvCxnSpPr>
                    <p:cNvPr id="2275" name="Google Shape;2275;p63"/>
                    <p:cNvCxnSpPr/>
                    <p:nvPr/>
                  </p:nvCxnSpPr>
                  <p:spPr>
                    <a:xfrm>
                      <a:off x="912" y="1704"/>
                      <a:ext cx="48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</p:grpSp>
            <p:grpSp>
              <p:nvGrpSpPr>
                <p:cNvPr id="2276" name="Google Shape;2276;p63"/>
                <p:cNvGrpSpPr/>
                <p:nvPr/>
              </p:nvGrpSpPr>
              <p:grpSpPr>
                <a:xfrm>
                  <a:off x="3329" y="3888"/>
                  <a:ext cx="416" cy="159"/>
                  <a:chOff x="1056" y="3588"/>
                  <a:chExt cx="384" cy="159"/>
                </a:xfrm>
              </p:grpSpPr>
              <p:cxnSp>
                <p:nvCxnSpPr>
                  <p:cNvPr id="2277" name="Google Shape;2277;p63"/>
                  <p:cNvCxnSpPr/>
                  <p:nvPr/>
                </p:nvCxnSpPr>
                <p:spPr>
                  <a:xfrm>
                    <a:off x="1056" y="3672"/>
                    <a:ext cx="7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grpSp>
                <p:nvGrpSpPr>
                  <p:cNvPr id="2278" name="Google Shape;2278;p63"/>
                  <p:cNvGrpSpPr/>
                  <p:nvPr/>
                </p:nvGrpSpPr>
                <p:grpSpPr>
                  <a:xfrm rot="10800000" flipH="1">
                    <a:off x="1347" y="3588"/>
                    <a:ext cx="93" cy="159"/>
                    <a:chOff x="1296" y="2928"/>
                    <a:chExt cx="72" cy="96"/>
                  </a:xfrm>
                </p:grpSpPr>
                <p:cxnSp>
                  <p:nvCxnSpPr>
                    <p:cNvPr id="2279" name="Google Shape;2279;p63"/>
                    <p:cNvCxnSpPr/>
                    <p:nvPr/>
                  </p:nvCxnSpPr>
                  <p:spPr>
                    <a:xfrm>
                      <a:off x="1296" y="2928"/>
                      <a:ext cx="0" cy="96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280" name="Google Shape;2280;p63"/>
                    <p:cNvCxnSpPr/>
                    <p:nvPr/>
                  </p:nvCxnSpPr>
                  <p:spPr>
                    <a:xfrm>
                      <a:off x="1332" y="2952"/>
                      <a:ext cx="0" cy="48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281" name="Google Shape;2281;p63"/>
                    <p:cNvCxnSpPr/>
                    <p:nvPr/>
                  </p:nvCxnSpPr>
                  <p:spPr>
                    <a:xfrm>
                      <a:off x="1368" y="2952"/>
                      <a:ext cx="0" cy="48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sp>
                <p:nvSpPr>
                  <p:cNvPr id="2282" name="Google Shape;2282;p63"/>
                  <p:cNvSpPr/>
                  <p:nvPr/>
                </p:nvSpPr>
                <p:spPr>
                  <a:xfrm rot="10800000" flipH="1">
                    <a:off x="1126" y="3642"/>
                    <a:ext cx="47" cy="54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2283" name="Google Shape;2283;p63"/>
                  <p:cNvCxnSpPr/>
                  <p:nvPr/>
                </p:nvCxnSpPr>
                <p:spPr>
                  <a:xfrm>
                    <a:off x="1284" y="3672"/>
                    <a:ext cx="7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cxnSp>
              <p:nvCxnSpPr>
                <p:cNvPr id="2284" name="Google Shape;2284;p63"/>
                <p:cNvCxnSpPr/>
                <p:nvPr/>
              </p:nvCxnSpPr>
              <p:spPr>
                <a:xfrm rot="10800000" flipH="1">
                  <a:off x="3465" y="3984"/>
                  <a:ext cx="48" cy="4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285" name="Google Shape;2285;p63"/>
            <p:cNvGrpSpPr/>
            <p:nvPr/>
          </p:nvGrpSpPr>
          <p:grpSpPr>
            <a:xfrm>
              <a:off x="451" y="3918"/>
              <a:ext cx="116" cy="202"/>
              <a:chOff x="1056" y="960"/>
              <a:chExt cx="288" cy="480"/>
            </a:xfrm>
          </p:grpSpPr>
          <p:sp>
            <p:nvSpPr>
              <p:cNvPr id="2286" name="Google Shape;2286;p63"/>
              <p:cNvSpPr/>
              <p:nvPr/>
            </p:nvSpPr>
            <p:spPr>
              <a:xfrm>
                <a:off x="1056" y="960"/>
                <a:ext cx="288" cy="288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7" name="Google Shape;2287;p63"/>
              <p:cNvSpPr/>
              <p:nvPr/>
            </p:nvSpPr>
            <p:spPr>
              <a:xfrm>
                <a:off x="1056" y="1152"/>
                <a:ext cx="288" cy="288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88" name="Google Shape;2288;p63"/>
            <p:cNvGrpSpPr/>
            <p:nvPr/>
          </p:nvGrpSpPr>
          <p:grpSpPr>
            <a:xfrm>
              <a:off x="451" y="4171"/>
              <a:ext cx="116" cy="101"/>
              <a:chOff x="162" y="3888"/>
              <a:chExt cx="192" cy="192"/>
            </a:xfrm>
          </p:grpSpPr>
          <p:sp>
            <p:nvSpPr>
              <p:cNvPr id="2289" name="Google Shape;2289;p63"/>
              <p:cNvSpPr/>
              <p:nvPr/>
            </p:nvSpPr>
            <p:spPr>
              <a:xfrm>
                <a:off x="162" y="3888"/>
                <a:ext cx="192" cy="192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0" name="Google Shape;2290;p63"/>
              <p:cNvSpPr/>
              <p:nvPr/>
            </p:nvSpPr>
            <p:spPr>
              <a:xfrm>
                <a:off x="192" y="3963"/>
                <a:ext cx="144" cy="48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44" extrusionOk="0">
                    <a:moveTo>
                      <a:pt x="0" y="144"/>
                    </a:moveTo>
                    <a:cubicBezTo>
                      <a:pt x="16" y="72"/>
                      <a:pt x="32" y="0"/>
                      <a:pt x="48" y="0"/>
                    </a:cubicBezTo>
                    <a:cubicBezTo>
                      <a:pt x="64" y="0"/>
                      <a:pt x="80" y="144"/>
                      <a:pt x="96" y="144"/>
                    </a:cubicBezTo>
                    <a:cubicBezTo>
                      <a:pt x="112" y="144"/>
                      <a:pt x="136" y="24"/>
                      <a:pt x="144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291" name="Google Shape;2291;p63"/>
            <p:cNvCxnSpPr/>
            <p:nvPr/>
          </p:nvCxnSpPr>
          <p:spPr>
            <a:xfrm>
              <a:off x="509" y="4120"/>
              <a:ext cx="0" cy="5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292" name="Google Shape;2292;p63"/>
            <p:cNvGrpSpPr/>
            <p:nvPr/>
          </p:nvGrpSpPr>
          <p:grpSpPr>
            <a:xfrm>
              <a:off x="505" y="3843"/>
              <a:ext cx="212" cy="50"/>
              <a:chOff x="2340" y="3720"/>
              <a:chExt cx="324" cy="96"/>
            </a:xfrm>
          </p:grpSpPr>
          <p:sp>
            <p:nvSpPr>
              <p:cNvPr id="2293" name="Google Shape;2293;p63"/>
              <p:cNvSpPr/>
              <p:nvPr/>
            </p:nvSpPr>
            <p:spPr>
              <a:xfrm>
                <a:off x="2400" y="3744"/>
                <a:ext cx="144" cy="48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94" name="Google Shape;2294;p63"/>
              <p:cNvCxnSpPr/>
              <p:nvPr/>
            </p:nvCxnSpPr>
            <p:spPr>
              <a:xfrm>
                <a:off x="2544" y="3768"/>
                <a:ext cx="48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95" name="Google Shape;2295;p63"/>
              <p:cNvCxnSpPr/>
              <p:nvPr/>
            </p:nvCxnSpPr>
            <p:spPr>
              <a:xfrm>
                <a:off x="2340" y="3768"/>
                <a:ext cx="48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296" name="Google Shape;2296;p63"/>
              <p:cNvGrpSpPr/>
              <p:nvPr/>
            </p:nvGrpSpPr>
            <p:grpSpPr>
              <a:xfrm>
                <a:off x="2592" y="3720"/>
                <a:ext cx="72" cy="96"/>
                <a:chOff x="1296" y="2928"/>
                <a:chExt cx="72" cy="96"/>
              </a:xfrm>
            </p:grpSpPr>
            <p:cxnSp>
              <p:nvCxnSpPr>
                <p:cNvPr id="2297" name="Google Shape;2297;p63"/>
                <p:cNvCxnSpPr/>
                <p:nvPr/>
              </p:nvCxnSpPr>
              <p:spPr>
                <a:xfrm>
                  <a:off x="1296" y="2928"/>
                  <a:ext cx="0" cy="9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98" name="Google Shape;2298;p63"/>
                <p:cNvCxnSpPr/>
                <p:nvPr/>
              </p:nvCxnSpPr>
              <p:spPr>
                <a:xfrm>
                  <a:off x="1332" y="2952"/>
                  <a:ext cx="0" cy="4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99" name="Google Shape;2299;p63"/>
                <p:cNvCxnSpPr/>
                <p:nvPr/>
              </p:nvCxnSpPr>
              <p:spPr>
                <a:xfrm>
                  <a:off x="1368" y="2952"/>
                  <a:ext cx="0" cy="4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300" name="Google Shape;2300;p63"/>
            <p:cNvGrpSpPr/>
            <p:nvPr/>
          </p:nvGrpSpPr>
          <p:grpSpPr>
            <a:xfrm rot="-5400000">
              <a:off x="657" y="3519"/>
              <a:ext cx="221" cy="384"/>
              <a:chOff x="2256" y="2976"/>
              <a:chExt cx="288" cy="585"/>
            </a:xfrm>
          </p:grpSpPr>
          <p:grpSp>
            <p:nvGrpSpPr>
              <p:cNvPr id="2301" name="Google Shape;2301;p63"/>
              <p:cNvGrpSpPr/>
              <p:nvPr/>
            </p:nvGrpSpPr>
            <p:grpSpPr>
              <a:xfrm>
                <a:off x="2256" y="2976"/>
                <a:ext cx="96" cy="585"/>
                <a:chOff x="2256" y="2976"/>
                <a:chExt cx="96" cy="585"/>
              </a:xfrm>
            </p:grpSpPr>
            <p:grpSp>
              <p:nvGrpSpPr>
                <p:cNvPr id="2302" name="Google Shape;2302;p63"/>
                <p:cNvGrpSpPr/>
                <p:nvPr/>
              </p:nvGrpSpPr>
              <p:grpSpPr>
                <a:xfrm>
                  <a:off x="2260" y="3504"/>
                  <a:ext cx="92" cy="57"/>
                  <a:chOff x="1396" y="1728"/>
                  <a:chExt cx="92" cy="57"/>
                </a:xfrm>
              </p:grpSpPr>
              <p:cxnSp>
                <p:nvCxnSpPr>
                  <p:cNvPr id="2303" name="Google Shape;2303;p63"/>
                  <p:cNvCxnSpPr/>
                  <p:nvPr/>
                </p:nvCxnSpPr>
                <p:spPr>
                  <a:xfrm>
                    <a:off x="1396" y="1728"/>
                    <a:ext cx="92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304" name="Google Shape;2304;p63"/>
                  <p:cNvCxnSpPr/>
                  <p:nvPr/>
                </p:nvCxnSpPr>
                <p:spPr>
                  <a:xfrm>
                    <a:off x="1419" y="1755"/>
                    <a:ext cx="4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305" name="Google Shape;2305;p63"/>
                  <p:cNvCxnSpPr/>
                  <p:nvPr/>
                </p:nvCxnSpPr>
                <p:spPr>
                  <a:xfrm>
                    <a:off x="1419" y="1785"/>
                    <a:ext cx="4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306" name="Google Shape;2306;p63"/>
                <p:cNvGrpSpPr/>
                <p:nvPr/>
              </p:nvGrpSpPr>
              <p:grpSpPr>
                <a:xfrm>
                  <a:off x="2256" y="3072"/>
                  <a:ext cx="96" cy="48"/>
                  <a:chOff x="2256" y="3072"/>
                  <a:chExt cx="96" cy="48"/>
                </a:xfrm>
              </p:grpSpPr>
              <p:cxnSp>
                <p:nvCxnSpPr>
                  <p:cNvPr id="2307" name="Google Shape;2307;p63"/>
                  <p:cNvCxnSpPr/>
                  <p:nvPr/>
                </p:nvCxnSpPr>
                <p:spPr>
                  <a:xfrm>
                    <a:off x="2256" y="3072"/>
                    <a:ext cx="9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308" name="Google Shape;2308;p63"/>
                  <p:cNvCxnSpPr/>
                  <p:nvPr/>
                </p:nvCxnSpPr>
                <p:spPr>
                  <a:xfrm>
                    <a:off x="2256" y="3120"/>
                    <a:ext cx="9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309" name="Google Shape;2309;p63"/>
                <p:cNvGrpSpPr/>
                <p:nvPr/>
              </p:nvGrpSpPr>
              <p:grpSpPr>
                <a:xfrm>
                  <a:off x="2256" y="3216"/>
                  <a:ext cx="96" cy="48"/>
                  <a:chOff x="2256" y="3216"/>
                  <a:chExt cx="96" cy="48"/>
                </a:xfrm>
              </p:grpSpPr>
              <p:cxnSp>
                <p:nvCxnSpPr>
                  <p:cNvPr id="2310" name="Google Shape;2310;p63"/>
                  <p:cNvCxnSpPr/>
                  <p:nvPr/>
                </p:nvCxnSpPr>
                <p:spPr>
                  <a:xfrm>
                    <a:off x="2256" y="3216"/>
                    <a:ext cx="9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311" name="Google Shape;2311;p63"/>
                  <p:cNvCxnSpPr/>
                  <p:nvPr/>
                </p:nvCxnSpPr>
                <p:spPr>
                  <a:xfrm>
                    <a:off x="2256" y="3264"/>
                    <a:ext cx="9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312" name="Google Shape;2312;p63"/>
                <p:cNvGrpSpPr/>
                <p:nvPr/>
              </p:nvGrpSpPr>
              <p:grpSpPr>
                <a:xfrm>
                  <a:off x="2256" y="3360"/>
                  <a:ext cx="96" cy="48"/>
                  <a:chOff x="2256" y="3360"/>
                  <a:chExt cx="96" cy="48"/>
                </a:xfrm>
              </p:grpSpPr>
              <p:cxnSp>
                <p:nvCxnSpPr>
                  <p:cNvPr id="2313" name="Google Shape;2313;p63"/>
                  <p:cNvCxnSpPr/>
                  <p:nvPr/>
                </p:nvCxnSpPr>
                <p:spPr>
                  <a:xfrm>
                    <a:off x="2256" y="3360"/>
                    <a:ext cx="9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314" name="Google Shape;2314;p63"/>
                  <p:cNvCxnSpPr/>
                  <p:nvPr/>
                </p:nvCxnSpPr>
                <p:spPr>
                  <a:xfrm>
                    <a:off x="2256" y="3408"/>
                    <a:ext cx="9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cxnSp>
              <p:nvCxnSpPr>
                <p:cNvPr id="2315" name="Google Shape;2315;p63"/>
                <p:cNvCxnSpPr/>
                <p:nvPr/>
              </p:nvCxnSpPr>
              <p:spPr>
                <a:xfrm>
                  <a:off x="2304" y="2976"/>
                  <a:ext cx="0" cy="9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16" name="Google Shape;2316;p63"/>
                <p:cNvCxnSpPr/>
                <p:nvPr/>
              </p:nvCxnSpPr>
              <p:spPr>
                <a:xfrm>
                  <a:off x="2304" y="3120"/>
                  <a:ext cx="0" cy="9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17" name="Google Shape;2317;p63"/>
                <p:cNvCxnSpPr/>
                <p:nvPr/>
              </p:nvCxnSpPr>
              <p:spPr>
                <a:xfrm>
                  <a:off x="2304" y="3264"/>
                  <a:ext cx="0" cy="9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18" name="Google Shape;2318;p63"/>
                <p:cNvCxnSpPr/>
                <p:nvPr/>
              </p:nvCxnSpPr>
              <p:spPr>
                <a:xfrm>
                  <a:off x="2304" y="3408"/>
                  <a:ext cx="0" cy="9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319" name="Google Shape;2319;p63"/>
              <p:cNvGrpSpPr/>
              <p:nvPr/>
            </p:nvGrpSpPr>
            <p:grpSpPr>
              <a:xfrm>
                <a:off x="2304" y="2976"/>
                <a:ext cx="240" cy="384"/>
                <a:chOff x="1104" y="720"/>
                <a:chExt cx="327" cy="567"/>
              </a:xfrm>
            </p:grpSpPr>
            <p:grpSp>
              <p:nvGrpSpPr>
                <p:cNvPr id="2320" name="Google Shape;2320;p63"/>
                <p:cNvGrpSpPr/>
                <p:nvPr/>
              </p:nvGrpSpPr>
              <p:grpSpPr>
                <a:xfrm>
                  <a:off x="1104" y="960"/>
                  <a:ext cx="144" cy="144"/>
                  <a:chOff x="1104" y="960"/>
                  <a:chExt cx="144" cy="144"/>
                </a:xfrm>
              </p:grpSpPr>
              <p:sp>
                <p:nvSpPr>
                  <p:cNvPr id="2321" name="Google Shape;2321;p63"/>
                  <p:cNvSpPr/>
                  <p:nvPr/>
                </p:nvSpPr>
                <p:spPr>
                  <a:xfrm>
                    <a:off x="1200" y="960"/>
                    <a:ext cx="48" cy="1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" h="192" extrusionOk="0">
                        <a:moveTo>
                          <a:pt x="0" y="0"/>
                        </a:moveTo>
                        <a:cubicBezTo>
                          <a:pt x="48" y="16"/>
                          <a:pt x="96" y="32"/>
                          <a:pt x="96" y="48"/>
                        </a:cubicBezTo>
                        <a:cubicBezTo>
                          <a:pt x="96" y="64"/>
                          <a:pt x="0" y="80"/>
                          <a:pt x="0" y="96"/>
                        </a:cubicBezTo>
                        <a:cubicBezTo>
                          <a:pt x="0" y="112"/>
                          <a:pt x="96" y="128"/>
                          <a:pt x="96" y="144"/>
                        </a:cubicBezTo>
                        <a:cubicBezTo>
                          <a:pt x="96" y="160"/>
                          <a:pt x="8" y="184"/>
                          <a:pt x="0" y="19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2322" name="Google Shape;2322;p63"/>
                  <p:cNvCxnSpPr/>
                  <p:nvPr/>
                </p:nvCxnSpPr>
                <p:spPr>
                  <a:xfrm>
                    <a:off x="1104" y="1029"/>
                    <a:ext cx="9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323" name="Google Shape;2323;p63"/>
                <p:cNvGrpSpPr/>
                <p:nvPr/>
              </p:nvGrpSpPr>
              <p:grpSpPr>
                <a:xfrm>
                  <a:off x="1287" y="960"/>
                  <a:ext cx="144" cy="144"/>
                  <a:chOff x="1287" y="960"/>
                  <a:chExt cx="144" cy="144"/>
                </a:xfrm>
              </p:grpSpPr>
              <p:sp>
                <p:nvSpPr>
                  <p:cNvPr id="2324" name="Google Shape;2324;p63"/>
                  <p:cNvSpPr/>
                  <p:nvPr/>
                </p:nvSpPr>
                <p:spPr>
                  <a:xfrm>
                    <a:off x="1287" y="960"/>
                    <a:ext cx="48" cy="1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" h="192" extrusionOk="0">
                        <a:moveTo>
                          <a:pt x="96" y="0"/>
                        </a:moveTo>
                        <a:cubicBezTo>
                          <a:pt x="48" y="16"/>
                          <a:pt x="0" y="32"/>
                          <a:pt x="0" y="48"/>
                        </a:cubicBezTo>
                        <a:cubicBezTo>
                          <a:pt x="0" y="64"/>
                          <a:pt x="96" y="80"/>
                          <a:pt x="96" y="96"/>
                        </a:cubicBezTo>
                        <a:cubicBezTo>
                          <a:pt x="96" y="112"/>
                          <a:pt x="0" y="128"/>
                          <a:pt x="0" y="144"/>
                        </a:cubicBezTo>
                        <a:cubicBezTo>
                          <a:pt x="0" y="160"/>
                          <a:pt x="80" y="184"/>
                          <a:pt x="96" y="19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2325" name="Google Shape;2325;p63"/>
                  <p:cNvCxnSpPr/>
                  <p:nvPr/>
                </p:nvCxnSpPr>
                <p:spPr>
                  <a:xfrm>
                    <a:off x="1335" y="1035"/>
                    <a:ext cx="9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326" name="Google Shape;2326;p63"/>
                <p:cNvGrpSpPr/>
                <p:nvPr/>
              </p:nvGrpSpPr>
              <p:grpSpPr>
                <a:xfrm>
                  <a:off x="1200" y="1152"/>
                  <a:ext cx="144" cy="135"/>
                  <a:chOff x="1200" y="1152"/>
                  <a:chExt cx="144" cy="135"/>
                </a:xfrm>
              </p:grpSpPr>
              <p:sp>
                <p:nvSpPr>
                  <p:cNvPr id="2327" name="Google Shape;2327;p63"/>
                  <p:cNvSpPr/>
                  <p:nvPr/>
                </p:nvSpPr>
                <p:spPr>
                  <a:xfrm>
                    <a:off x="1200" y="1152"/>
                    <a:ext cx="144" cy="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" h="96" extrusionOk="0">
                        <a:moveTo>
                          <a:pt x="0" y="96"/>
                        </a:moveTo>
                        <a:cubicBezTo>
                          <a:pt x="16" y="48"/>
                          <a:pt x="32" y="0"/>
                          <a:pt x="48" y="0"/>
                        </a:cubicBezTo>
                        <a:cubicBezTo>
                          <a:pt x="64" y="0"/>
                          <a:pt x="80" y="96"/>
                          <a:pt x="96" y="96"/>
                        </a:cubicBezTo>
                        <a:cubicBezTo>
                          <a:pt x="112" y="96"/>
                          <a:pt x="128" y="0"/>
                          <a:pt x="144" y="0"/>
                        </a:cubicBezTo>
                        <a:cubicBezTo>
                          <a:pt x="160" y="0"/>
                          <a:pt x="184" y="80"/>
                          <a:pt x="192" y="96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2328" name="Google Shape;2328;p63"/>
                  <p:cNvCxnSpPr/>
                  <p:nvPr/>
                </p:nvCxnSpPr>
                <p:spPr>
                  <a:xfrm>
                    <a:off x="1275" y="1239"/>
                    <a:ext cx="0" cy="48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329" name="Google Shape;2329;p63"/>
                <p:cNvGrpSpPr/>
                <p:nvPr/>
              </p:nvGrpSpPr>
              <p:grpSpPr>
                <a:xfrm>
                  <a:off x="1200" y="720"/>
                  <a:ext cx="144" cy="192"/>
                  <a:chOff x="1200" y="720"/>
                  <a:chExt cx="144" cy="192"/>
                </a:xfrm>
              </p:grpSpPr>
              <p:sp>
                <p:nvSpPr>
                  <p:cNvPr id="2330" name="Google Shape;2330;p63"/>
                  <p:cNvSpPr/>
                  <p:nvPr/>
                </p:nvSpPr>
                <p:spPr>
                  <a:xfrm>
                    <a:off x="1200" y="816"/>
                    <a:ext cx="144" cy="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" h="96" extrusionOk="0">
                        <a:moveTo>
                          <a:pt x="0" y="0"/>
                        </a:moveTo>
                        <a:cubicBezTo>
                          <a:pt x="16" y="48"/>
                          <a:pt x="32" y="96"/>
                          <a:pt x="48" y="96"/>
                        </a:cubicBezTo>
                        <a:cubicBezTo>
                          <a:pt x="64" y="96"/>
                          <a:pt x="80" y="0"/>
                          <a:pt x="96" y="0"/>
                        </a:cubicBezTo>
                        <a:cubicBezTo>
                          <a:pt x="112" y="0"/>
                          <a:pt x="128" y="96"/>
                          <a:pt x="144" y="96"/>
                        </a:cubicBezTo>
                        <a:cubicBezTo>
                          <a:pt x="160" y="96"/>
                          <a:pt x="184" y="16"/>
                          <a:pt x="192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2331" name="Google Shape;2331;p63"/>
                  <p:cNvCxnSpPr/>
                  <p:nvPr/>
                </p:nvCxnSpPr>
                <p:spPr>
                  <a:xfrm>
                    <a:off x="1269" y="720"/>
                    <a:ext cx="0" cy="9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  <p:grpSp>
          <p:nvGrpSpPr>
            <p:cNvPr id="2332" name="Google Shape;2332;p63"/>
            <p:cNvGrpSpPr/>
            <p:nvPr/>
          </p:nvGrpSpPr>
          <p:grpSpPr>
            <a:xfrm>
              <a:off x="468" y="3590"/>
              <a:ext cx="65" cy="145"/>
              <a:chOff x="575" y="1632"/>
              <a:chExt cx="97" cy="240"/>
            </a:xfrm>
          </p:grpSpPr>
          <p:grpSp>
            <p:nvGrpSpPr>
              <p:cNvPr id="2333" name="Google Shape;2333;p63"/>
              <p:cNvGrpSpPr/>
              <p:nvPr/>
            </p:nvGrpSpPr>
            <p:grpSpPr>
              <a:xfrm>
                <a:off x="575" y="1680"/>
                <a:ext cx="97" cy="144"/>
                <a:chOff x="575" y="1584"/>
                <a:chExt cx="473" cy="1332"/>
              </a:xfrm>
            </p:grpSpPr>
            <p:sp>
              <p:nvSpPr>
                <p:cNvPr id="2334" name="Google Shape;2334;p63"/>
                <p:cNvSpPr/>
                <p:nvPr/>
              </p:nvSpPr>
              <p:spPr>
                <a:xfrm flipH="1">
                  <a:off x="575" y="1584"/>
                  <a:ext cx="439" cy="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76" h="43200" fill="none" extrusionOk="0">
                      <a:moveTo>
                        <a:pt x="-1" y="3176"/>
                      </a:moveTo>
                      <a:cubicBezTo>
                        <a:pt x="3394" y="1099"/>
                        <a:pt x="7296" y="-1"/>
                        <a:pt x="11276" y="0"/>
                      </a:cubicBezTo>
                      <a:cubicBezTo>
                        <a:pt x="23205" y="0"/>
                        <a:pt x="32876" y="9670"/>
                        <a:pt x="32876" y="21600"/>
                      </a:cubicBezTo>
                      <a:cubicBezTo>
                        <a:pt x="32876" y="33529"/>
                        <a:pt x="23205" y="43200"/>
                        <a:pt x="11276" y="43200"/>
                      </a:cubicBezTo>
                      <a:cubicBezTo>
                        <a:pt x="10882" y="43200"/>
                        <a:pt x="10488" y="43189"/>
                        <a:pt x="10096" y="43167"/>
                      </a:cubicBezTo>
                    </a:path>
                    <a:path w="32876" h="43200" extrusionOk="0">
                      <a:moveTo>
                        <a:pt x="-1" y="3176"/>
                      </a:moveTo>
                      <a:cubicBezTo>
                        <a:pt x="3394" y="1099"/>
                        <a:pt x="7296" y="-1"/>
                        <a:pt x="11276" y="0"/>
                      </a:cubicBezTo>
                      <a:cubicBezTo>
                        <a:pt x="23205" y="0"/>
                        <a:pt x="32876" y="9670"/>
                        <a:pt x="32876" y="21600"/>
                      </a:cubicBezTo>
                      <a:cubicBezTo>
                        <a:pt x="32876" y="33529"/>
                        <a:pt x="23205" y="43200"/>
                        <a:pt x="11276" y="43200"/>
                      </a:cubicBezTo>
                      <a:cubicBezTo>
                        <a:pt x="10882" y="43200"/>
                        <a:pt x="10488" y="43189"/>
                        <a:pt x="10096" y="43167"/>
                      </a:cubicBezTo>
                      <a:lnTo>
                        <a:pt x="11276" y="2160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35" name="Google Shape;2335;p63"/>
                <p:cNvSpPr/>
                <p:nvPr/>
              </p:nvSpPr>
              <p:spPr>
                <a:xfrm flipH="1">
                  <a:off x="575" y="2244"/>
                  <a:ext cx="473" cy="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07" h="43200" fill="none" extrusionOk="0">
                      <a:moveTo>
                        <a:pt x="13806" y="0"/>
                      </a:moveTo>
                      <a:cubicBezTo>
                        <a:pt x="25736" y="0"/>
                        <a:pt x="35407" y="9670"/>
                        <a:pt x="35407" y="21600"/>
                      </a:cubicBezTo>
                      <a:cubicBezTo>
                        <a:pt x="35407" y="33529"/>
                        <a:pt x="25736" y="43200"/>
                        <a:pt x="13807" y="43200"/>
                      </a:cubicBezTo>
                      <a:cubicBezTo>
                        <a:pt x="8763" y="43200"/>
                        <a:pt x="3878" y="41435"/>
                        <a:pt x="-1" y="38211"/>
                      </a:cubicBezTo>
                    </a:path>
                    <a:path w="35407" h="43200" extrusionOk="0">
                      <a:moveTo>
                        <a:pt x="13806" y="0"/>
                      </a:moveTo>
                      <a:cubicBezTo>
                        <a:pt x="25736" y="0"/>
                        <a:pt x="35407" y="9670"/>
                        <a:pt x="35407" y="21600"/>
                      </a:cubicBezTo>
                      <a:cubicBezTo>
                        <a:pt x="35407" y="33529"/>
                        <a:pt x="25736" y="43200"/>
                        <a:pt x="13807" y="43200"/>
                      </a:cubicBezTo>
                      <a:cubicBezTo>
                        <a:pt x="8763" y="43200"/>
                        <a:pt x="3878" y="41435"/>
                        <a:pt x="-1" y="38211"/>
                      </a:cubicBezTo>
                      <a:lnTo>
                        <a:pt x="13807" y="2160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2336" name="Google Shape;2336;p63"/>
              <p:cNvCxnSpPr/>
              <p:nvPr/>
            </p:nvCxnSpPr>
            <p:spPr>
              <a:xfrm>
                <a:off x="624" y="1632"/>
                <a:ext cx="0" cy="24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337" name="Google Shape;2337;p63"/>
            <p:cNvCxnSpPr/>
            <p:nvPr/>
          </p:nvCxnSpPr>
          <p:spPr>
            <a:xfrm rot="10800000">
              <a:off x="498" y="3783"/>
              <a:ext cx="96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8" name="Google Shape;2338;p63"/>
            <p:cNvCxnSpPr/>
            <p:nvPr/>
          </p:nvCxnSpPr>
          <p:spPr>
            <a:xfrm rot="10800000">
              <a:off x="499" y="3735"/>
              <a:ext cx="0" cy="19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39" name="Google Shape;2339;p63"/>
          <p:cNvGrpSpPr/>
          <p:nvPr/>
        </p:nvGrpSpPr>
        <p:grpSpPr>
          <a:xfrm>
            <a:off x="1676400" y="5410200"/>
            <a:ext cx="350838" cy="380999"/>
            <a:chOff x="3290" y="3696"/>
            <a:chExt cx="455" cy="351"/>
          </a:xfrm>
        </p:grpSpPr>
        <p:sp>
          <p:nvSpPr>
            <p:cNvPr id="2340" name="Google Shape;2340;p63"/>
            <p:cNvSpPr/>
            <p:nvPr/>
          </p:nvSpPr>
          <p:spPr>
            <a:xfrm rot="10800000" flipH="1">
              <a:off x="3509" y="3936"/>
              <a:ext cx="51" cy="54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41" name="Google Shape;2341;p63"/>
            <p:cNvGrpSpPr/>
            <p:nvPr/>
          </p:nvGrpSpPr>
          <p:grpSpPr>
            <a:xfrm>
              <a:off x="3290" y="3696"/>
              <a:ext cx="455" cy="351"/>
              <a:chOff x="3290" y="3696"/>
              <a:chExt cx="455" cy="351"/>
            </a:xfrm>
          </p:grpSpPr>
          <p:grpSp>
            <p:nvGrpSpPr>
              <p:cNvPr id="2342" name="Google Shape;2342;p63"/>
              <p:cNvGrpSpPr/>
              <p:nvPr/>
            </p:nvGrpSpPr>
            <p:grpSpPr>
              <a:xfrm>
                <a:off x="3290" y="3696"/>
                <a:ext cx="104" cy="336"/>
                <a:chOff x="864" y="1488"/>
                <a:chExt cx="96" cy="336"/>
              </a:xfrm>
            </p:grpSpPr>
            <p:cxnSp>
              <p:nvCxnSpPr>
                <p:cNvPr id="2343" name="Google Shape;2343;p63"/>
                <p:cNvCxnSpPr/>
                <p:nvPr/>
              </p:nvCxnSpPr>
              <p:spPr>
                <a:xfrm>
                  <a:off x="888" y="1728"/>
                  <a:ext cx="0" cy="9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44" name="Google Shape;2344;p63"/>
                <p:cNvCxnSpPr/>
                <p:nvPr/>
              </p:nvCxnSpPr>
              <p:spPr>
                <a:xfrm>
                  <a:off x="888" y="1488"/>
                  <a:ext cx="0" cy="9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2345" name="Google Shape;2345;p63"/>
                <p:cNvGrpSpPr/>
                <p:nvPr/>
              </p:nvGrpSpPr>
              <p:grpSpPr>
                <a:xfrm>
                  <a:off x="864" y="1680"/>
                  <a:ext cx="96" cy="48"/>
                  <a:chOff x="864" y="1680"/>
                  <a:chExt cx="96" cy="48"/>
                </a:xfrm>
              </p:grpSpPr>
              <p:sp>
                <p:nvSpPr>
                  <p:cNvPr id="2346" name="Google Shape;2346;p63"/>
                  <p:cNvSpPr/>
                  <p:nvPr/>
                </p:nvSpPr>
                <p:spPr>
                  <a:xfrm>
                    <a:off x="864" y="1680"/>
                    <a:ext cx="48" cy="48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2347" name="Google Shape;2347;p63"/>
                  <p:cNvCxnSpPr/>
                  <p:nvPr/>
                </p:nvCxnSpPr>
                <p:spPr>
                  <a:xfrm>
                    <a:off x="912" y="1704"/>
                    <a:ext cx="48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348" name="Google Shape;2348;p63"/>
                <p:cNvGrpSpPr/>
                <p:nvPr/>
              </p:nvGrpSpPr>
              <p:grpSpPr>
                <a:xfrm>
                  <a:off x="864" y="1584"/>
                  <a:ext cx="96" cy="48"/>
                  <a:chOff x="864" y="1680"/>
                  <a:chExt cx="96" cy="48"/>
                </a:xfrm>
              </p:grpSpPr>
              <p:sp>
                <p:nvSpPr>
                  <p:cNvPr id="2349" name="Google Shape;2349;p63"/>
                  <p:cNvSpPr/>
                  <p:nvPr/>
                </p:nvSpPr>
                <p:spPr>
                  <a:xfrm>
                    <a:off x="864" y="1680"/>
                    <a:ext cx="48" cy="48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2350" name="Google Shape;2350;p63"/>
                  <p:cNvCxnSpPr/>
                  <p:nvPr/>
                </p:nvCxnSpPr>
                <p:spPr>
                  <a:xfrm>
                    <a:off x="912" y="1704"/>
                    <a:ext cx="48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2351" name="Google Shape;2351;p63"/>
              <p:cNvGrpSpPr/>
              <p:nvPr/>
            </p:nvGrpSpPr>
            <p:grpSpPr>
              <a:xfrm>
                <a:off x="3329" y="3888"/>
                <a:ext cx="416" cy="159"/>
                <a:chOff x="1056" y="3588"/>
                <a:chExt cx="384" cy="159"/>
              </a:xfrm>
            </p:grpSpPr>
            <p:cxnSp>
              <p:nvCxnSpPr>
                <p:cNvPr id="2352" name="Google Shape;2352;p63"/>
                <p:cNvCxnSpPr/>
                <p:nvPr/>
              </p:nvCxnSpPr>
              <p:spPr>
                <a:xfrm>
                  <a:off x="1056" y="3672"/>
                  <a:ext cx="7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2353" name="Google Shape;2353;p63"/>
                <p:cNvGrpSpPr/>
                <p:nvPr/>
              </p:nvGrpSpPr>
              <p:grpSpPr>
                <a:xfrm rot="10800000" flipH="1">
                  <a:off x="1347" y="3588"/>
                  <a:ext cx="93" cy="159"/>
                  <a:chOff x="1296" y="2928"/>
                  <a:chExt cx="72" cy="96"/>
                </a:xfrm>
              </p:grpSpPr>
              <p:cxnSp>
                <p:nvCxnSpPr>
                  <p:cNvPr id="2354" name="Google Shape;2354;p63"/>
                  <p:cNvCxnSpPr/>
                  <p:nvPr/>
                </p:nvCxnSpPr>
                <p:spPr>
                  <a:xfrm>
                    <a:off x="1296" y="2928"/>
                    <a:ext cx="0" cy="9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355" name="Google Shape;2355;p63"/>
                  <p:cNvCxnSpPr/>
                  <p:nvPr/>
                </p:nvCxnSpPr>
                <p:spPr>
                  <a:xfrm>
                    <a:off x="1332" y="2952"/>
                    <a:ext cx="0" cy="48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356" name="Google Shape;2356;p63"/>
                  <p:cNvCxnSpPr/>
                  <p:nvPr/>
                </p:nvCxnSpPr>
                <p:spPr>
                  <a:xfrm>
                    <a:off x="1368" y="2952"/>
                    <a:ext cx="0" cy="48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2357" name="Google Shape;2357;p63"/>
                <p:cNvSpPr/>
                <p:nvPr/>
              </p:nvSpPr>
              <p:spPr>
                <a:xfrm rot="10800000" flipH="1">
                  <a:off x="1126" y="3642"/>
                  <a:ext cx="47" cy="54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358" name="Google Shape;2358;p63"/>
                <p:cNvCxnSpPr/>
                <p:nvPr/>
              </p:nvCxnSpPr>
              <p:spPr>
                <a:xfrm>
                  <a:off x="1284" y="3672"/>
                  <a:ext cx="7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359" name="Google Shape;2359;p63"/>
              <p:cNvCxnSpPr/>
              <p:nvPr/>
            </p:nvCxnSpPr>
            <p:spPr>
              <a:xfrm rot="10800000" flipH="1">
                <a:off x="3465" y="3984"/>
                <a:ext cx="48" cy="4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360" name="Google Shape;2360;p63"/>
          <p:cNvGrpSpPr/>
          <p:nvPr/>
        </p:nvGrpSpPr>
        <p:grpSpPr>
          <a:xfrm>
            <a:off x="1617663" y="6291263"/>
            <a:ext cx="184150" cy="320675"/>
            <a:chOff x="1056" y="960"/>
            <a:chExt cx="288" cy="480"/>
          </a:xfrm>
        </p:grpSpPr>
        <p:sp>
          <p:nvSpPr>
            <p:cNvPr id="2361" name="Google Shape;2361;p63"/>
            <p:cNvSpPr/>
            <p:nvPr/>
          </p:nvSpPr>
          <p:spPr>
            <a:xfrm>
              <a:off x="1056" y="960"/>
              <a:ext cx="288" cy="288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p63"/>
            <p:cNvSpPr/>
            <p:nvPr/>
          </p:nvSpPr>
          <p:spPr>
            <a:xfrm>
              <a:off x="1056" y="1152"/>
              <a:ext cx="288" cy="288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63" name="Google Shape;2363;p63"/>
          <p:cNvGrpSpPr/>
          <p:nvPr/>
        </p:nvGrpSpPr>
        <p:grpSpPr>
          <a:xfrm>
            <a:off x="1617663" y="6692900"/>
            <a:ext cx="184150" cy="160338"/>
            <a:chOff x="162" y="3888"/>
            <a:chExt cx="192" cy="192"/>
          </a:xfrm>
        </p:grpSpPr>
        <p:sp>
          <p:nvSpPr>
            <p:cNvPr id="2364" name="Google Shape;2364;p63"/>
            <p:cNvSpPr/>
            <p:nvPr/>
          </p:nvSpPr>
          <p:spPr>
            <a:xfrm>
              <a:off x="162" y="3888"/>
              <a:ext cx="192" cy="19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5" name="Google Shape;2365;p63"/>
            <p:cNvSpPr/>
            <p:nvPr/>
          </p:nvSpPr>
          <p:spPr>
            <a:xfrm>
              <a:off x="192" y="3963"/>
              <a:ext cx="144" cy="48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0" y="144"/>
                  </a:moveTo>
                  <a:cubicBezTo>
                    <a:pt x="16" y="72"/>
                    <a:pt x="32" y="0"/>
                    <a:pt x="48" y="0"/>
                  </a:cubicBezTo>
                  <a:cubicBezTo>
                    <a:pt x="64" y="0"/>
                    <a:pt x="80" y="144"/>
                    <a:pt x="96" y="144"/>
                  </a:cubicBezTo>
                  <a:cubicBezTo>
                    <a:pt x="112" y="144"/>
                    <a:pt x="136" y="24"/>
                    <a:pt x="144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366" name="Google Shape;2366;p63"/>
          <p:cNvCxnSpPr/>
          <p:nvPr/>
        </p:nvCxnSpPr>
        <p:spPr>
          <a:xfrm>
            <a:off x="1709738" y="6611938"/>
            <a:ext cx="0" cy="809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67" name="Google Shape;2367;p63"/>
          <p:cNvGrpSpPr/>
          <p:nvPr/>
        </p:nvGrpSpPr>
        <p:grpSpPr>
          <a:xfrm>
            <a:off x="1703388" y="6172200"/>
            <a:ext cx="334962" cy="79375"/>
            <a:chOff x="2340" y="3720"/>
            <a:chExt cx="324" cy="96"/>
          </a:xfrm>
        </p:grpSpPr>
        <p:sp>
          <p:nvSpPr>
            <p:cNvPr id="2368" name="Google Shape;2368;p63"/>
            <p:cNvSpPr/>
            <p:nvPr/>
          </p:nvSpPr>
          <p:spPr>
            <a:xfrm>
              <a:off x="2400" y="3744"/>
              <a:ext cx="144" cy="48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69" name="Google Shape;2369;p63"/>
            <p:cNvCxnSpPr/>
            <p:nvPr/>
          </p:nvCxnSpPr>
          <p:spPr>
            <a:xfrm>
              <a:off x="2544" y="3768"/>
              <a:ext cx="48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0" name="Google Shape;2370;p63"/>
            <p:cNvCxnSpPr/>
            <p:nvPr/>
          </p:nvCxnSpPr>
          <p:spPr>
            <a:xfrm>
              <a:off x="2340" y="3768"/>
              <a:ext cx="48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371" name="Google Shape;2371;p63"/>
            <p:cNvGrpSpPr/>
            <p:nvPr/>
          </p:nvGrpSpPr>
          <p:grpSpPr>
            <a:xfrm>
              <a:off x="2592" y="3720"/>
              <a:ext cx="72" cy="96"/>
              <a:chOff x="1296" y="2928"/>
              <a:chExt cx="72" cy="96"/>
            </a:xfrm>
          </p:grpSpPr>
          <p:cxnSp>
            <p:nvCxnSpPr>
              <p:cNvPr id="2372" name="Google Shape;2372;p63"/>
              <p:cNvCxnSpPr/>
              <p:nvPr/>
            </p:nvCxnSpPr>
            <p:spPr>
              <a:xfrm>
                <a:off x="1296" y="2928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3" name="Google Shape;2373;p63"/>
              <p:cNvCxnSpPr/>
              <p:nvPr/>
            </p:nvCxnSpPr>
            <p:spPr>
              <a:xfrm>
                <a:off x="1332" y="2952"/>
                <a:ext cx="0" cy="4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4" name="Google Shape;2374;p63"/>
              <p:cNvCxnSpPr/>
              <p:nvPr/>
            </p:nvCxnSpPr>
            <p:spPr>
              <a:xfrm>
                <a:off x="1368" y="2952"/>
                <a:ext cx="0" cy="4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375" name="Google Shape;2375;p63"/>
          <p:cNvGrpSpPr/>
          <p:nvPr/>
        </p:nvGrpSpPr>
        <p:grpSpPr>
          <a:xfrm rot="-5400000">
            <a:off x="1944688" y="5657850"/>
            <a:ext cx="350837" cy="608013"/>
            <a:chOff x="2256" y="2976"/>
            <a:chExt cx="288" cy="585"/>
          </a:xfrm>
        </p:grpSpPr>
        <p:grpSp>
          <p:nvGrpSpPr>
            <p:cNvPr id="2376" name="Google Shape;2376;p63"/>
            <p:cNvGrpSpPr/>
            <p:nvPr/>
          </p:nvGrpSpPr>
          <p:grpSpPr>
            <a:xfrm>
              <a:off x="2256" y="2976"/>
              <a:ext cx="96" cy="585"/>
              <a:chOff x="2256" y="2976"/>
              <a:chExt cx="96" cy="585"/>
            </a:xfrm>
          </p:grpSpPr>
          <p:grpSp>
            <p:nvGrpSpPr>
              <p:cNvPr id="2377" name="Google Shape;2377;p63"/>
              <p:cNvGrpSpPr/>
              <p:nvPr/>
            </p:nvGrpSpPr>
            <p:grpSpPr>
              <a:xfrm>
                <a:off x="2260" y="3504"/>
                <a:ext cx="92" cy="57"/>
                <a:chOff x="1396" y="1728"/>
                <a:chExt cx="92" cy="57"/>
              </a:xfrm>
            </p:grpSpPr>
            <p:cxnSp>
              <p:nvCxnSpPr>
                <p:cNvPr id="2378" name="Google Shape;2378;p63"/>
                <p:cNvCxnSpPr/>
                <p:nvPr/>
              </p:nvCxnSpPr>
              <p:spPr>
                <a:xfrm>
                  <a:off x="1396" y="1728"/>
                  <a:ext cx="92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79" name="Google Shape;2379;p63"/>
                <p:cNvCxnSpPr/>
                <p:nvPr/>
              </p:nvCxnSpPr>
              <p:spPr>
                <a:xfrm>
                  <a:off x="1419" y="1755"/>
                  <a:ext cx="46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80" name="Google Shape;2380;p63"/>
                <p:cNvCxnSpPr/>
                <p:nvPr/>
              </p:nvCxnSpPr>
              <p:spPr>
                <a:xfrm>
                  <a:off x="1419" y="1785"/>
                  <a:ext cx="46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381" name="Google Shape;2381;p63"/>
              <p:cNvGrpSpPr/>
              <p:nvPr/>
            </p:nvGrpSpPr>
            <p:grpSpPr>
              <a:xfrm>
                <a:off x="2256" y="3072"/>
                <a:ext cx="96" cy="48"/>
                <a:chOff x="2256" y="3072"/>
                <a:chExt cx="96" cy="48"/>
              </a:xfrm>
            </p:grpSpPr>
            <p:cxnSp>
              <p:nvCxnSpPr>
                <p:cNvPr id="2382" name="Google Shape;2382;p63"/>
                <p:cNvCxnSpPr/>
                <p:nvPr/>
              </p:nvCxnSpPr>
              <p:spPr>
                <a:xfrm>
                  <a:off x="2256" y="3072"/>
                  <a:ext cx="96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83" name="Google Shape;2383;p63"/>
                <p:cNvCxnSpPr/>
                <p:nvPr/>
              </p:nvCxnSpPr>
              <p:spPr>
                <a:xfrm>
                  <a:off x="2256" y="3120"/>
                  <a:ext cx="96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384" name="Google Shape;2384;p63"/>
              <p:cNvGrpSpPr/>
              <p:nvPr/>
            </p:nvGrpSpPr>
            <p:grpSpPr>
              <a:xfrm>
                <a:off x="2256" y="3216"/>
                <a:ext cx="96" cy="48"/>
                <a:chOff x="2256" y="3216"/>
                <a:chExt cx="96" cy="48"/>
              </a:xfrm>
            </p:grpSpPr>
            <p:cxnSp>
              <p:nvCxnSpPr>
                <p:cNvPr id="2385" name="Google Shape;2385;p63"/>
                <p:cNvCxnSpPr/>
                <p:nvPr/>
              </p:nvCxnSpPr>
              <p:spPr>
                <a:xfrm>
                  <a:off x="2256" y="3216"/>
                  <a:ext cx="96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86" name="Google Shape;2386;p63"/>
                <p:cNvCxnSpPr/>
                <p:nvPr/>
              </p:nvCxnSpPr>
              <p:spPr>
                <a:xfrm>
                  <a:off x="2256" y="3264"/>
                  <a:ext cx="96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387" name="Google Shape;2387;p63"/>
              <p:cNvGrpSpPr/>
              <p:nvPr/>
            </p:nvGrpSpPr>
            <p:grpSpPr>
              <a:xfrm>
                <a:off x="2256" y="3360"/>
                <a:ext cx="96" cy="48"/>
                <a:chOff x="2256" y="3360"/>
                <a:chExt cx="96" cy="48"/>
              </a:xfrm>
            </p:grpSpPr>
            <p:cxnSp>
              <p:nvCxnSpPr>
                <p:cNvPr id="2388" name="Google Shape;2388;p63"/>
                <p:cNvCxnSpPr/>
                <p:nvPr/>
              </p:nvCxnSpPr>
              <p:spPr>
                <a:xfrm>
                  <a:off x="2256" y="3360"/>
                  <a:ext cx="96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389" name="Google Shape;2389;p63"/>
                <p:cNvCxnSpPr/>
                <p:nvPr/>
              </p:nvCxnSpPr>
              <p:spPr>
                <a:xfrm>
                  <a:off x="2256" y="3408"/>
                  <a:ext cx="96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390" name="Google Shape;2390;p63"/>
              <p:cNvCxnSpPr/>
              <p:nvPr/>
            </p:nvCxnSpPr>
            <p:spPr>
              <a:xfrm>
                <a:off x="2304" y="2976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91" name="Google Shape;2391;p63"/>
              <p:cNvCxnSpPr/>
              <p:nvPr/>
            </p:nvCxnSpPr>
            <p:spPr>
              <a:xfrm>
                <a:off x="2304" y="3120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92" name="Google Shape;2392;p63"/>
              <p:cNvCxnSpPr/>
              <p:nvPr/>
            </p:nvCxnSpPr>
            <p:spPr>
              <a:xfrm>
                <a:off x="2304" y="3264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93" name="Google Shape;2393;p63"/>
              <p:cNvCxnSpPr/>
              <p:nvPr/>
            </p:nvCxnSpPr>
            <p:spPr>
              <a:xfrm>
                <a:off x="2304" y="3408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394" name="Google Shape;2394;p63"/>
            <p:cNvGrpSpPr/>
            <p:nvPr/>
          </p:nvGrpSpPr>
          <p:grpSpPr>
            <a:xfrm>
              <a:off x="2304" y="2976"/>
              <a:ext cx="240" cy="384"/>
              <a:chOff x="1104" y="720"/>
              <a:chExt cx="327" cy="567"/>
            </a:xfrm>
          </p:grpSpPr>
          <p:grpSp>
            <p:nvGrpSpPr>
              <p:cNvPr id="2395" name="Google Shape;2395;p63"/>
              <p:cNvGrpSpPr/>
              <p:nvPr/>
            </p:nvGrpSpPr>
            <p:grpSpPr>
              <a:xfrm>
                <a:off x="1104" y="960"/>
                <a:ext cx="144" cy="144"/>
                <a:chOff x="1104" y="960"/>
                <a:chExt cx="144" cy="144"/>
              </a:xfrm>
            </p:grpSpPr>
            <p:sp>
              <p:nvSpPr>
                <p:cNvPr id="2396" name="Google Shape;2396;p63"/>
                <p:cNvSpPr/>
                <p:nvPr/>
              </p:nvSpPr>
              <p:spPr>
                <a:xfrm>
                  <a:off x="1200" y="960"/>
                  <a:ext cx="48" cy="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" h="192" extrusionOk="0">
                      <a:moveTo>
                        <a:pt x="0" y="0"/>
                      </a:moveTo>
                      <a:cubicBezTo>
                        <a:pt x="48" y="16"/>
                        <a:pt x="96" y="32"/>
                        <a:pt x="96" y="48"/>
                      </a:cubicBezTo>
                      <a:cubicBezTo>
                        <a:pt x="96" y="64"/>
                        <a:pt x="0" y="80"/>
                        <a:pt x="0" y="96"/>
                      </a:cubicBezTo>
                      <a:cubicBezTo>
                        <a:pt x="0" y="112"/>
                        <a:pt x="96" y="128"/>
                        <a:pt x="96" y="144"/>
                      </a:cubicBezTo>
                      <a:cubicBezTo>
                        <a:pt x="96" y="160"/>
                        <a:pt x="8" y="184"/>
                        <a:pt x="0" y="19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397" name="Google Shape;2397;p63"/>
                <p:cNvCxnSpPr/>
                <p:nvPr/>
              </p:nvCxnSpPr>
              <p:spPr>
                <a:xfrm>
                  <a:off x="1104" y="1029"/>
                  <a:ext cx="96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398" name="Google Shape;2398;p63"/>
              <p:cNvGrpSpPr/>
              <p:nvPr/>
            </p:nvGrpSpPr>
            <p:grpSpPr>
              <a:xfrm>
                <a:off x="1287" y="960"/>
                <a:ext cx="144" cy="144"/>
                <a:chOff x="1287" y="960"/>
                <a:chExt cx="144" cy="144"/>
              </a:xfrm>
            </p:grpSpPr>
            <p:sp>
              <p:nvSpPr>
                <p:cNvPr id="2399" name="Google Shape;2399;p63"/>
                <p:cNvSpPr/>
                <p:nvPr/>
              </p:nvSpPr>
              <p:spPr>
                <a:xfrm>
                  <a:off x="1287" y="960"/>
                  <a:ext cx="48" cy="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" h="192" extrusionOk="0">
                      <a:moveTo>
                        <a:pt x="96" y="0"/>
                      </a:moveTo>
                      <a:cubicBezTo>
                        <a:pt x="48" y="16"/>
                        <a:pt x="0" y="32"/>
                        <a:pt x="0" y="48"/>
                      </a:cubicBezTo>
                      <a:cubicBezTo>
                        <a:pt x="0" y="64"/>
                        <a:pt x="96" y="80"/>
                        <a:pt x="96" y="96"/>
                      </a:cubicBezTo>
                      <a:cubicBezTo>
                        <a:pt x="96" y="112"/>
                        <a:pt x="0" y="128"/>
                        <a:pt x="0" y="144"/>
                      </a:cubicBezTo>
                      <a:cubicBezTo>
                        <a:pt x="0" y="160"/>
                        <a:pt x="80" y="184"/>
                        <a:pt x="96" y="19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400" name="Google Shape;2400;p63"/>
                <p:cNvCxnSpPr/>
                <p:nvPr/>
              </p:nvCxnSpPr>
              <p:spPr>
                <a:xfrm>
                  <a:off x="1335" y="1035"/>
                  <a:ext cx="96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401" name="Google Shape;2401;p63"/>
              <p:cNvGrpSpPr/>
              <p:nvPr/>
            </p:nvGrpSpPr>
            <p:grpSpPr>
              <a:xfrm>
                <a:off x="1200" y="1152"/>
                <a:ext cx="144" cy="135"/>
                <a:chOff x="1200" y="1152"/>
                <a:chExt cx="144" cy="135"/>
              </a:xfrm>
            </p:grpSpPr>
            <p:sp>
              <p:nvSpPr>
                <p:cNvPr id="2402" name="Google Shape;2402;p63"/>
                <p:cNvSpPr/>
                <p:nvPr/>
              </p:nvSpPr>
              <p:spPr>
                <a:xfrm>
                  <a:off x="1200" y="1152"/>
                  <a:ext cx="144" cy="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96" extrusionOk="0">
                      <a:moveTo>
                        <a:pt x="0" y="96"/>
                      </a:moveTo>
                      <a:cubicBezTo>
                        <a:pt x="16" y="48"/>
                        <a:pt x="32" y="0"/>
                        <a:pt x="48" y="0"/>
                      </a:cubicBezTo>
                      <a:cubicBezTo>
                        <a:pt x="64" y="0"/>
                        <a:pt x="80" y="96"/>
                        <a:pt x="96" y="96"/>
                      </a:cubicBezTo>
                      <a:cubicBezTo>
                        <a:pt x="112" y="96"/>
                        <a:pt x="128" y="0"/>
                        <a:pt x="144" y="0"/>
                      </a:cubicBezTo>
                      <a:cubicBezTo>
                        <a:pt x="160" y="0"/>
                        <a:pt x="184" y="80"/>
                        <a:pt x="192" y="96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403" name="Google Shape;2403;p63"/>
                <p:cNvCxnSpPr/>
                <p:nvPr/>
              </p:nvCxnSpPr>
              <p:spPr>
                <a:xfrm>
                  <a:off x="1275" y="1239"/>
                  <a:ext cx="0" cy="4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404" name="Google Shape;2404;p63"/>
              <p:cNvGrpSpPr/>
              <p:nvPr/>
            </p:nvGrpSpPr>
            <p:grpSpPr>
              <a:xfrm>
                <a:off x="1200" y="720"/>
                <a:ext cx="144" cy="192"/>
                <a:chOff x="1200" y="720"/>
                <a:chExt cx="144" cy="192"/>
              </a:xfrm>
            </p:grpSpPr>
            <p:sp>
              <p:nvSpPr>
                <p:cNvPr id="2405" name="Google Shape;2405;p63"/>
                <p:cNvSpPr/>
                <p:nvPr/>
              </p:nvSpPr>
              <p:spPr>
                <a:xfrm>
                  <a:off x="1200" y="816"/>
                  <a:ext cx="144" cy="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96" extrusionOk="0">
                      <a:moveTo>
                        <a:pt x="0" y="0"/>
                      </a:moveTo>
                      <a:cubicBezTo>
                        <a:pt x="16" y="48"/>
                        <a:pt x="32" y="96"/>
                        <a:pt x="48" y="96"/>
                      </a:cubicBezTo>
                      <a:cubicBezTo>
                        <a:pt x="64" y="96"/>
                        <a:pt x="80" y="0"/>
                        <a:pt x="96" y="0"/>
                      </a:cubicBezTo>
                      <a:cubicBezTo>
                        <a:pt x="112" y="0"/>
                        <a:pt x="128" y="96"/>
                        <a:pt x="144" y="96"/>
                      </a:cubicBezTo>
                      <a:cubicBezTo>
                        <a:pt x="160" y="96"/>
                        <a:pt x="184" y="16"/>
                        <a:pt x="192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406" name="Google Shape;2406;p63"/>
                <p:cNvCxnSpPr/>
                <p:nvPr/>
              </p:nvCxnSpPr>
              <p:spPr>
                <a:xfrm>
                  <a:off x="1269" y="720"/>
                  <a:ext cx="0" cy="9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pSp>
        <p:nvGrpSpPr>
          <p:cNvPr id="2407" name="Google Shape;2407;p63"/>
          <p:cNvGrpSpPr/>
          <p:nvPr/>
        </p:nvGrpSpPr>
        <p:grpSpPr>
          <a:xfrm>
            <a:off x="1644650" y="5770563"/>
            <a:ext cx="103188" cy="230187"/>
            <a:chOff x="575" y="1632"/>
            <a:chExt cx="97" cy="240"/>
          </a:xfrm>
        </p:grpSpPr>
        <p:grpSp>
          <p:nvGrpSpPr>
            <p:cNvPr id="2408" name="Google Shape;2408;p63"/>
            <p:cNvGrpSpPr/>
            <p:nvPr/>
          </p:nvGrpSpPr>
          <p:grpSpPr>
            <a:xfrm>
              <a:off x="575" y="1680"/>
              <a:ext cx="97" cy="144"/>
              <a:chOff x="575" y="1584"/>
              <a:chExt cx="473" cy="1332"/>
            </a:xfrm>
          </p:grpSpPr>
          <p:sp>
            <p:nvSpPr>
              <p:cNvPr id="2409" name="Google Shape;2409;p63"/>
              <p:cNvSpPr/>
              <p:nvPr/>
            </p:nvSpPr>
            <p:spPr>
              <a:xfrm flipH="1">
                <a:off x="575" y="1584"/>
                <a:ext cx="439" cy="672"/>
              </a:xfrm>
              <a:custGeom>
                <a:avLst/>
                <a:gdLst/>
                <a:ahLst/>
                <a:cxnLst/>
                <a:rect l="l" t="t" r="r" b="b"/>
                <a:pathLst>
                  <a:path w="32876" h="43200" fill="none" extrusionOk="0">
                    <a:moveTo>
                      <a:pt x="-1" y="3176"/>
                    </a:moveTo>
                    <a:cubicBezTo>
                      <a:pt x="3394" y="1099"/>
                      <a:pt x="7296" y="-1"/>
                      <a:pt x="11276" y="0"/>
                    </a:cubicBezTo>
                    <a:cubicBezTo>
                      <a:pt x="23205" y="0"/>
                      <a:pt x="32876" y="9670"/>
                      <a:pt x="32876" y="21600"/>
                    </a:cubicBezTo>
                    <a:cubicBezTo>
                      <a:pt x="32876" y="33529"/>
                      <a:pt x="23205" y="43200"/>
                      <a:pt x="11276" y="43200"/>
                    </a:cubicBezTo>
                    <a:cubicBezTo>
                      <a:pt x="10882" y="43200"/>
                      <a:pt x="10488" y="43189"/>
                      <a:pt x="10096" y="43167"/>
                    </a:cubicBezTo>
                  </a:path>
                  <a:path w="32876" h="43200" extrusionOk="0">
                    <a:moveTo>
                      <a:pt x="-1" y="3176"/>
                    </a:moveTo>
                    <a:cubicBezTo>
                      <a:pt x="3394" y="1099"/>
                      <a:pt x="7296" y="-1"/>
                      <a:pt x="11276" y="0"/>
                    </a:cubicBezTo>
                    <a:cubicBezTo>
                      <a:pt x="23205" y="0"/>
                      <a:pt x="32876" y="9670"/>
                      <a:pt x="32876" y="21600"/>
                    </a:cubicBezTo>
                    <a:cubicBezTo>
                      <a:pt x="32876" y="33529"/>
                      <a:pt x="23205" y="43200"/>
                      <a:pt x="11276" y="43200"/>
                    </a:cubicBezTo>
                    <a:cubicBezTo>
                      <a:pt x="10882" y="43200"/>
                      <a:pt x="10488" y="43189"/>
                      <a:pt x="10096" y="43167"/>
                    </a:cubicBezTo>
                    <a:lnTo>
                      <a:pt x="11276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0" name="Google Shape;2410;p63"/>
              <p:cNvSpPr/>
              <p:nvPr/>
            </p:nvSpPr>
            <p:spPr>
              <a:xfrm flipH="1">
                <a:off x="575" y="2244"/>
                <a:ext cx="473" cy="672"/>
              </a:xfrm>
              <a:custGeom>
                <a:avLst/>
                <a:gdLst/>
                <a:ahLst/>
                <a:cxnLst/>
                <a:rect l="l" t="t" r="r" b="b"/>
                <a:pathLst>
                  <a:path w="35407" h="43200" fill="none" extrusionOk="0">
                    <a:moveTo>
                      <a:pt x="13806" y="0"/>
                    </a:moveTo>
                    <a:cubicBezTo>
                      <a:pt x="25736" y="0"/>
                      <a:pt x="35407" y="9670"/>
                      <a:pt x="35407" y="21600"/>
                    </a:cubicBezTo>
                    <a:cubicBezTo>
                      <a:pt x="35407" y="33529"/>
                      <a:pt x="25736" y="43200"/>
                      <a:pt x="13807" y="43200"/>
                    </a:cubicBezTo>
                    <a:cubicBezTo>
                      <a:pt x="8763" y="43200"/>
                      <a:pt x="3878" y="41435"/>
                      <a:pt x="-1" y="38211"/>
                    </a:cubicBezTo>
                  </a:path>
                  <a:path w="35407" h="43200" extrusionOk="0">
                    <a:moveTo>
                      <a:pt x="13806" y="0"/>
                    </a:moveTo>
                    <a:cubicBezTo>
                      <a:pt x="25736" y="0"/>
                      <a:pt x="35407" y="9670"/>
                      <a:pt x="35407" y="21600"/>
                    </a:cubicBezTo>
                    <a:cubicBezTo>
                      <a:pt x="35407" y="33529"/>
                      <a:pt x="25736" y="43200"/>
                      <a:pt x="13807" y="43200"/>
                    </a:cubicBezTo>
                    <a:cubicBezTo>
                      <a:pt x="8763" y="43200"/>
                      <a:pt x="3878" y="41435"/>
                      <a:pt x="-1" y="38211"/>
                    </a:cubicBezTo>
                    <a:lnTo>
                      <a:pt x="13807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411" name="Google Shape;2411;p63"/>
            <p:cNvCxnSpPr/>
            <p:nvPr/>
          </p:nvCxnSpPr>
          <p:spPr>
            <a:xfrm>
              <a:off x="624" y="1632"/>
              <a:ext cx="0" cy="24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412" name="Google Shape;2412;p63"/>
          <p:cNvCxnSpPr/>
          <p:nvPr/>
        </p:nvCxnSpPr>
        <p:spPr>
          <a:xfrm rot="10800000">
            <a:off x="1692275" y="6076950"/>
            <a:ext cx="152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3" name="Google Shape;2413;p63"/>
          <p:cNvCxnSpPr/>
          <p:nvPr/>
        </p:nvCxnSpPr>
        <p:spPr>
          <a:xfrm rot="10800000">
            <a:off x="1693863" y="6000750"/>
            <a:ext cx="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14" name="Google Shape;2414;p63"/>
          <p:cNvGrpSpPr/>
          <p:nvPr/>
        </p:nvGrpSpPr>
        <p:grpSpPr>
          <a:xfrm>
            <a:off x="2836863" y="5410200"/>
            <a:ext cx="805658" cy="1443038"/>
            <a:chOff x="451" y="3363"/>
            <a:chExt cx="509" cy="909"/>
          </a:xfrm>
        </p:grpSpPr>
        <p:grpSp>
          <p:nvGrpSpPr>
            <p:cNvPr id="2415" name="Google Shape;2415;p63"/>
            <p:cNvGrpSpPr/>
            <p:nvPr/>
          </p:nvGrpSpPr>
          <p:grpSpPr>
            <a:xfrm>
              <a:off x="488" y="3363"/>
              <a:ext cx="222" cy="240"/>
              <a:chOff x="3290" y="3696"/>
              <a:chExt cx="455" cy="351"/>
            </a:xfrm>
          </p:grpSpPr>
          <p:sp>
            <p:nvSpPr>
              <p:cNvPr id="2416" name="Google Shape;2416;p63"/>
              <p:cNvSpPr/>
              <p:nvPr/>
            </p:nvSpPr>
            <p:spPr>
              <a:xfrm rot="10800000" flipH="1">
                <a:off x="3509" y="3936"/>
                <a:ext cx="51" cy="54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417" name="Google Shape;2417;p63"/>
              <p:cNvGrpSpPr/>
              <p:nvPr/>
            </p:nvGrpSpPr>
            <p:grpSpPr>
              <a:xfrm>
                <a:off x="3290" y="3696"/>
                <a:ext cx="455" cy="351"/>
                <a:chOff x="3290" y="3696"/>
                <a:chExt cx="455" cy="351"/>
              </a:xfrm>
            </p:grpSpPr>
            <p:grpSp>
              <p:nvGrpSpPr>
                <p:cNvPr id="2418" name="Google Shape;2418;p63"/>
                <p:cNvGrpSpPr/>
                <p:nvPr/>
              </p:nvGrpSpPr>
              <p:grpSpPr>
                <a:xfrm>
                  <a:off x="3290" y="3696"/>
                  <a:ext cx="104" cy="336"/>
                  <a:chOff x="864" y="1488"/>
                  <a:chExt cx="96" cy="336"/>
                </a:xfrm>
              </p:grpSpPr>
              <p:cxnSp>
                <p:nvCxnSpPr>
                  <p:cNvPr id="2419" name="Google Shape;2419;p63"/>
                  <p:cNvCxnSpPr/>
                  <p:nvPr/>
                </p:nvCxnSpPr>
                <p:spPr>
                  <a:xfrm>
                    <a:off x="888" y="1728"/>
                    <a:ext cx="0" cy="9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420" name="Google Shape;2420;p63"/>
                  <p:cNvCxnSpPr/>
                  <p:nvPr/>
                </p:nvCxnSpPr>
                <p:spPr>
                  <a:xfrm>
                    <a:off x="888" y="1488"/>
                    <a:ext cx="0" cy="9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grpSp>
                <p:nvGrpSpPr>
                  <p:cNvPr id="2421" name="Google Shape;2421;p63"/>
                  <p:cNvGrpSpPr/>
                  <p:nvPr/>
                </p:nvGrpSpPr>
                <p:grpSpPr>
                  <a:xfrm>
                    <a:off x="864" y="1680"/>
                    <a:ext cx="96" cy="48"/>
                    <a:chOff x="864" y="1680"/>
                    <a:chExt cx="96" cy="48"/>
                  </a:xfrm>
                </p:grpSpPr>
                <p:sp>
                  <p:nvSpPr>
                    <p:cNvPr id="2422" name="Google Shape;2422;p63"/>
                    <p:cNvSpPr/>
                    <p:nvPr/>
                  </p:nvSpPr>
                  <p:spPr>
                    <a:xfrm>
                      <a:off x="864" y="1680"/>
                      <a:ext cx="48" cy="48"/>
                    </a:xfrm>
                    <a:prstGeom prst="ellipse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cxnSp>
                  <p:nvCxnSpPr>
                    <p:cNvPr id="2423" name="Google Shape;2423;p63"/>
                    <p:cNvCxnSpPr/>
                    <p:nvPr/>
                  </p:nvCxnSpPr>
                  <p:spPr>
                    <a:xfrm>
                      <a:off x="912" y="1704"/>
                      <a:ext cx="48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grpSp>
                <p:nvGrpSpPr>
                  <p:cNvPr id="2424" name="Google Shape;2424;p63"/>
                  <p:cNvGrpSpPr/>
                  <p:nvPr/>
                </p:nvGrpSpPr>
                <p:grpSpPr>
                  <a:xfrm>
                    <a:off x="864" y="1584"/>
                    <a:ext cx="96" cy="48"/>
                    <a:chOff x="864" y="1680"/>
                    <a:chExt cx="96" cy="48"/>
                  </a:xfrm>
                </p:grpSpPr>
                <p:sp>
                  <p:nvSpPr>
                    <p:cNvPr id="2425" name="Google Shape;2425;p63"/>
                    <p:cNvSpPr/>
                    <p:nvPr/>
                  </p:nvSpPr>
                  <p:spPr>
                    <a:xfrm>
                      <a:off x="864" y="1680"/>
                      <a:ext cx="48" cy="48"/>
                    </a:xfrm>
                    <a:prstGeom prst="ellipse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cxnSp>
                  <p:nvCxnSpPr>
                    <p:cNvPr id="2426" name="Google Shape;2426;p63"/>
                    <p:cNvCxnSpPr/>
                    <p:nvPr/>
                  </p:nvCxnSpPr>
                  <p:spPr>
                    <a:xfrm>
                      <a:off x="912" y="1704"/>
                      <a:ext cx="48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</p:grpSp>
            <p:grpSp>
              <p:nvGrpSpPr>
                <p:cNvPr id="2427" name="Google Shape;2427;p63"/>
                <p:cNvGrpSpPr/>
                <p:nvPr/>
              </p:nvGrpSpPr>
              <p:grpSpPr>
                <a:xfrm>
                  <a:off x="3329" y="3888"/>
                  <a:ext cx="416" cy="159"/>
                  <a:chOff x="1056" y="3588"/>
                  <a:chExt cx="384" cy="159"/>
                </a:xfrm>
              </p:grpSpPr>
              <p:cxnSp>
                <p:nvCxnSpPr>
                  <p:cNvPr id="2428" name="Google Shape;2428;p63"/>
                  <p:cNvCxnSpPr/>
                  <p:nvPr/>
                </p:nvCxnSpPr>
                <p:spPr>
                  <a:xfrm>
                    <a:off x="1056" y="3672"/>
                    <a:ext cx="7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grpSp>
                <p:nvGrpSpPr>
                  <p:cNvPr id="2429" name="Google Shape;2429;p63"/>
                  <p:cNvGrpSpPr/>
                  <p:nvPr/>
                </p:nvGrpSpPr>
                <p:grpSpPr>
                  <a:xfrm rot="10800000" flipH="1">
                    <a:off x="1347" y="3588"/>
                    <a:ext cx="93" cy="159"/>
                    <a:chOff x="1296" y="2928"/>
                    <a:chExt cx="72" cy="96"/>
                  </a:xfrm>
                </p:grpSpPr>
                <p:cxnSp>
                  <p:nvCxnSpPr>
                    <p:cNvPr id="2430" name="Google Shape;2430;p63"/>
                    <p:cNvCxnSpPr/>
                    <p:nvPr/>
                  </p:nvCxnSpPr>
                  <p:spPr>
                    <a:xfrm>
                      <a:off x="1296" y="2928"/>
                      <a:ext cx="0" cy="96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431" name="Google Shape;2431;p63"/>
                    <p:cNvCxnSpPr/>
                    <p:nvPr/>
                  </p:nvCxnSpPr>
                  <p:spPr>
                    <a:xfrm>
                      <a:off x="1332" y="2952"/>
                      <a:ext cx="0" cy="48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432" name="Google Shape;2432;p63"/>
                    <p:cNvCxnSpPr/>
                    <p:nvPr/>
                  </p:nvCxnSpPr>
                  <p:spPr>
                    <a:xfrm>
                      <a:off x="1368" y="2952"/>
                      <a:ext cx="0" cy="48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sp>
                <p:nvSpPr>
                  <p:cNvPr id="2433" name="Google Shape;2433;p63"/>
                  <p:cNvSpPr/>
                  <p:nvPr/>
                </p:nvSpPr>
                <p:spPr>
                  <a:xfrm rot="10800000" flipH="1">
                    <a:off x="1126" y="3642"/>
                    <a:ext cx="47" cy="54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2434" name="Google Shape;2434;p63"/>
                  <p:cNvCxnSpPr/>
                  <p:nvPr/>
                </p:nvCxnSpPr>
                <p:spPr>
                  <a:xfrm>
                    <a:off x="1284" y="3672"/>
                    <a:ext cx="7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cxnSp>
              <p:nvCxnSpPr>
                <p:cNvPr id="2435" name="Google Shape;2435;p63"/>
                <p:cNvCxnSpPr/>
                <p:nvPr/>
              </p:nvCxnSpPr>
              <p:spPr>
                <a:xfrm rot="10800000" flipH="1">
                  <a:off x="3465" y="3984"/>
                  <a:ext cx="48" cy="4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36" name="Google Shape;2436;p63"/>
            <p:cNvGrpSpPr/>
            <p:nvPr/>
          </p:nvGrpSpPr>
          <p:grpSpPr>
            <a:xfrm>
              <a:off x="451" y="3918"/>
              <a:ext cx="116" cy="202"/>
              <a:chOff x="1056" y="960"/>
              <a:chExt cx="288" cy="480"/>
            </a:xfrm>
          </p:grpSpPr>
          <p:sp>
            <p:nvSpPr>
              <p:cNvPr id="2437" name="Google Shape;2437;p63"/>
              <p:cNvSpPr/>
              <p:nvPr/>
            </p:nvSpPr>
            <p:spPr>
              <a:xfrm>
                <a:off x="1056" y="960"/>
                <a:ext cx="288" cy="288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8" name="Google Shape;2438;p63"/>
              <p:cNvSpPr/>
              <p:nvPr/>
            </p:nvSpPr>
            <p:spPr>
              <a:xfrm>
                <a:off x="1056" y="1152"/>
                <a:ext cx="288" cy="288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39" name="Google Shape;2439;p63"/>
            <p:cNvGrpSpPr/>
            <p:nvPr/>
          </p:nvGrpSpPr>
          <p:grpSpPr>
            <a:xfrm>
              <a:off x="451" y="4171"/>
              <a:ext cx="116" cy="101"/>
              <a:chOff x="162" y="3888"/>
              <a:chExt cx="192" cy="192"/>
            </a:xfrm>
          </p:grpSpPr>
          <p:sp>
            <p:nvSpPr>
              <p:cNvPr id="2440" name="Google Shape;2440;p63"/>
              <p:cNvSpPr/>
              <p:nvPr/>
            </p:nvSpPr>
            <p:spPr>
              <a:xfrm>
                <a:off x="162" y="3888"/>
                <a:ext cx="192" cy="192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1" name="Google Shape;2441;p63"/>
              <p:cNvSpPr/>
              <p:nvPr/>
            </p:nvSpPr>
            <p:spPr>
              <a:xfrm>
                <a:off x="192" y="3963"/>
                <a:ext cx="144" cy="48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44" extrusionOk="0">
                    <a:moveTo>
                      <a:pt x="0" y="144"/>
                    </a:moveTo>
                    <a:cubicBezTo>
                      <a:pt x="16" y="72"/>
                      <a:pt x="32" y="0"/>
                      <a:pt x="48" y="0"/>
                    </a:cubicBezTo>
                    <a:cubicBezTo>
                      <a:pt x="64" y="0"/>
                      <a:pt x="80" y="144"/>
                      <a:pt x="96" y="144"/>
                    </a:cubicBezTo>
                    <a:cubicBezTo>
                      <a:pt x="112" y="144"/>
                      <a:pt x="136" y="24"/>
                      <a:pt x="144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442" name="Google Shape;2442;p63"/>
            <p:cNvCxnSpPr/>
            <p:nvPr/>
          </p:nvCxnSpPr>
          <p:spPr>
            <a:xfrm>
              <a:off x="509" y="4120"/>
              <a:ext cx="0" cy="5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43" name="Google Shape;2443;p63"/>
            <p:cNvGrpSpPr/>
            <p:nvPr/>
          </p:nvGrpSpPr>
          <p:grpSpPr>
            <a:xfrm>
              <a:off x="505" y="3843"/>
              <a:ext cx="212" cy="50"/>
              <a:chOff x="2340" y="3720"/>
              <a:chExt cx="324" cy="96"/>
            </a:xfrm>
          </p:grpSpPr>
          <p:sp>
            <p:nvSpPr>
              <p:cNvPr id="2444" name="Google Shape;2444;p63"/>
              <p:cNvSpPr/>
              <p:nvPr/>
            </p:nvSpPr>
            <p:spPr>
              <a:xfrm>
                <a:off x="2400" y="3744"/>
                <a:ext cx="144" cy="48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445" name="Google Shape;2445;p63"/>
              <p:cNvCxnSpPr/>
              <p:nvPr/>
            </p:nvCxnSpPr>
            <p:spPr>
              <a:xfrm>
                <a:off x="2544" y="3768"/>
                <a:ext cx="48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46" name="Google Shape;2446;p63"/>
              <p:cNvCxnSpPr/>
              <p:nvPr/>
            </p:nvCxnSpPr>
            <p:spPr>
              <a:xfrm>
                <a:off x="2340" y="3768"/>
                <a:ext cx="48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447" name="Google Shape;2447;p63"/>
              <p:cNvGrpSpPr/>
              <p:nvPr/>
            </p:nvGrpSpPr>
            <p:grpSpPr>
              <a:xfrm>
                <a:off x="2592" y="3720"/>
                <a:ext cx="72" cy="96"/>
                <a:chOff x="1296" y="2928"/>
                <a:chExt cx="72" cy="96"/>
              </a:xfrm>
            </p:grpSpPr>
            <p:cxnSp>
              <p:nvCxnSpPr>
                <p:cNvPr id="2448" name="Google Shape;2448;p63"/>
                <p:cNvCxnSpPr/>
                <p:nvPr/>
              </p:nvCxnSpPr>
              <p:spPr>
                <a:xfrm>
                  <a:off x="1296" y="2928"/>
                  <a:ext cx="0" cy="9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49" name="Google Shape;2449;p63"/>
                <p:cNvCxnSpPr/>
                <p:nvPr/>
              </p:nvCxnSpPr>
              <p:spPr>
                <a:xfrm>
                  <a:off x="1332" y="2952"/>
                  <a:ext cx="0" cy="4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50" name="Google Shape;2450;p63"/>
                <p:cNvCxnSpPr/>
                <p:nvPr/>
              </p:nvCxnSpPr>
              <p:spPr>
                <a:xfrm>
                  <a:off x="1368" y="2952"/>
                  <a:ext cx="0" cy="4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451" name="Google Shape;2451;p63"/>
            <p:cNvGrpSpPr/>
            <p:nvPr/>
          </p:nvGrpSpPr>
          <p:grpSpPr>
            <a:xfrm rot="-5400000">
              <a:off x="657" y="3519"/>
              <a:ext cx="221" cy="384"/>
              <a:chOff x="2256" y="2976"/>
              <a:chExt cx="288" cy="585"/>
            </a:xfrm>
          </p:grpSpPr>
          <p:grpSp>
            <p:nvGrpSpPr>
              <p:cNvPr id="2452" name="Google Shape;2452;p63"/>
              <p:cNvGrpSpPr/>
              <p:nvPr/>
            </p:nvGrpSpPr>
            <p:grpSpPr>
              <a:xfrm>
                <a:off x="2256" y="2976"/>
                <a:ext cx="96" cy="585"/>
                <a:chOff x="2256" y="2976"/>
                <a:chExt cx="96" cy="585"/>
              </a:xfrm>
            </p:grpSpPr>
            <p:grpSp>
              <p:nvGrpSpPr>
                <p:cNvPr id="2453" name="Google Shape;2453;p63"/>
                <p:cNvGrpSpPr/>
                <p:nvPr/>
              </p:nvGrpSpPr>
              <p:grpSpPr>
                <a:xfrm>
                  <a:off x="2260" y="3504"/>
                  <a:ext cx="92" cy="57"/>
                  <a:chOff x="1396" y="1728"/>
                  <a:chExt cx="92" cy="57"/>
                </a:xfrm>
              </p:grpSpPr>
              <p:cxnSp>
                <p:nvCxnSpPr>
                  <p:cNvPr id="2454" name="Google Shape;2454;p63"/>
                  <p:cNvCxnSpPr/>
                  <p:nvPr/>
                </p:nvCxnSpPr>
                <p:spPr>
                  <a:xfrm>
                    <a:off x="1396" y="1728"/>
                    <a:ext cx="92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455" name="Google Shape;2455;p63"/>
                  <p:cNvCxnSpPr/>
                  <p:nvPr/>
                </p:nvCxnSpPr>
                <p:spPr>
                  <a:xfrm>
                    <a:off x="1419" y="1755"/>
                    <a:ext cx="4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456" name="Google Shape;2456;p63"/>
                  <p:cNvCxnSpPr/>
                  <p:nvPr/>
                </p:nvCxnSpPr>
                <p:spPr>
                  <a:xfrm>
                    <a:off x="1419" y="1785"/>
                    <a:ext cx="4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457" name="Google Shape;2457;p63"/>
                <p:cNvGrpSpPr/>
                <p:nvPr/>
              </p:nvGrpSpPr>
              <p:grpSpPr>
                <a:xfrm>
                  <a:off x="2256" y="3072"/>
                  <a:ext cx="96" cy="48"/>
                  <a:chOff x="2256" y="3072"/>
                  <a:chExt cx="96" cy="48"/>
                </a:xfrm>
              </p:grpSpPr>
              <p:cxnSp>
                <p:nvCxnSpPr>
                  <p:cNvPr id="2458" name="Google Shape;2458;p63"/>
                  <p:cNvCxnSpPr/>
                  <p:nvPr/>
                </p:nvCxnSpPr>
                <p:spPr>
                  <a:xfrm>
                    <a:off x="2256" y="3072"/>
                    <a:ext cx="9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459" name="Google Shape;2459;p63"/>
                  <p:cNvCxnSpPr/>
                  <p:nvPr/>
                </p:nvCxnSpPr>
                <p:spPr>
                  <a:xfrm>
                    <a:off x="2256" y="3120"/>
                    <a:ext cx="9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460" name="Google Shape;2460;p63"/>
                <p:cNvGrpSpPr/>
                <p:nvPr/>
              </p:nvGrpSpPr>
              <p:grpSpPr>
                <a:xfrm>
                  <a:off x="2256" y="3216"/>
                  <a:ext cx="96" cy="48"/>
                  <a:chOff x="2256" y="3216"/>
                  <a:chExt cx="96" cy="48"/>
                </a:xfrm>
              </p:grpSpPr>
              <p:cxnSp>
                <p:nvCxnSpPr>
                  <p:cNvPr id="2461" name="Google Shape;2461;p63"/>
                  <p:cNvCxnSpPr/>
                  <p:nvPr/>
                </p:nvCxnSpPr>
                <p:spPr>
                  <a:xfrm>
                    <a:off x="2256" y="3216"/>
                    <a:ext cx="9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462" name="Google Shape;2462;p63"/>
                  <p:cNvCxnSpPr/>
                  <p:nvPr/>
                </p:nvCxnSpPr>
                <p:spPr>
                  <a:xfrm>
                    <a:off x="2256" y="3264"/>
                    <a:ext cx="9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463" name="Google Shape;2463;p63"/>
                <p:cNvGrpSpPr/>
                <p:nvPr/>
              </p:nvGrpSpPr>
              <p:grpSpPr>
                <a:xfrm>
                  <a:off x="2256" y="3360"/>
                  <a:ext cx="96" cy="48"/>
                  <a:chOff x="2256" y="3360"/>
                  <a:chExt cx="96" cy="48"/>
                </a:xfrm>
              </p:grpSpPr>
              <p:cxnSp>
                <p:nvCxnSpPr>
                  <p:cNvPr id="2464" name="Google Shape;2464;p63"/>
                  <p:cNvCxnSpPr/>
                  <p:nvPr/>
                </p:nvCxnSpPr>
                <p:spPr>
                  <a:xfrm>
                    <a:off x="2256" y="3360"/>
                    <a:ext cx="9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465" name="Google Shape;2465;p63"/>
                  <p:cNvCxnSpPr/>
                  <p:nvPr/>
                </p:nvCxnSpPr>
                <p:spPr>
                  <a:xfrm>
                    <a:off x="2256" y="3408"/>
                    <a:ext cx="9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cxnSp>
              <p:nvCxnSpPr>
                <p:cNvPr id="2466" name="Google Shape;2466;p63"/>
                <p:cNvCxnSpPr/>
                <p:nvPr/>
              </p:nvCxnSpPr>
              <p:spPr>
                <a:xfrm>
                  <a:off x="2304" y="2976"/>
                  <a:ext cx="0" cy="9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67" name="Google Shape;2467;p63"/>
                <p:cNvCxnSpPr/>
                <p:nvPr/>
              </p:nvCxnSpPr>
              <p:spPr>
                <a:xfrm>
                  <a:off x="2304" y="3120"/>
                  <a:ext cx="0" cy="9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68" name="Google Shape;2468;p63"/>
                <p:cNvCxnSpPr/>
                <p:nvPr/>
              </p:nvCxnSpPr>
              <p:spPr>
                <a:xfrm>
                  <a:off x="2304" y="3264"/>
                  <a:ext cx="0" cy="9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69" name="Google Shape;2469;p63"/>
                <p:cNvCxnSpPr/>
                <p:nvPr/>
              </p:nvCxnSpPr>
              <p:spPr>
                <a:xfrm>
                  <a:off x="2304" y="3408"/>
                  <a:ext cx="0" cy="9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470" name="Google Shape;2470;p63"/>
              <p:cNvGrpSpPr/>
              <p:nvPr/>
            </p:nvGrpSpPr>
            <p:grpSpPr>
              <a:xfrm>
                <a:off x="2304" y="2976"/>
                <a:ext cx="240" cy="384"/>
                <a:chOff x="1104" y="720"/>
                <a:chExt cx="327" cy="567"/>
              </a:xfrm>
            </p:grpSpPr>
            <p:grpSp>
              <p:nvGrpSpPr>
                <p:cNvPr id="2471" name="Google Shape;2471;p63"/>
                <p:cNvGrpSpPr/>
                <p:nvPr/>
              </p:nvGrpSpPr>
              <p:grpSpPr>
                <a:xfrm>
                  <a:off x="1104" y="960"/>
                  <a:ext cx="144" cy="144"/>
                  <a:chOff x="1104" y="960"/>
                  <a:chExt cx="144" cy="144"/>
                </a:xfrm>
              </p:grpSpPr>
              <p:sp>
                <p:nvSpPr>
                  <p:cNvPr id="2472" name="Google Shape;2472;p63"/>
                  <p:cNvSpPr/>
                  <p:nvPr/>
                </p:nvSpPr>
                <p:spPr>
                  <a:xfrm>
                    <a:off x="1200" y="960"/>
                    <a:ext cx="48" cy="1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" h="192" extrusionOk="0">
                        <a:moveTo>
                          <a:pt x="0" y="0"/>
                        </a:moveTo>
                        <a:cubicBezTo>
                          <a:pt x="48" y="16"/>
                          <a:pt x="96" y="32"/>
                          <a:pt x="96" y="48"/>
                        </a:cubicBezTo>
                        <a:cubicBezTo>
                          <a:pt x="96" y="64"/>
                          <a:pt x="0" y="80"/>
                          <a:pt x="0" y="96"/>
                        </a:cubicBezTo>
                        <a:cubicBezTo>
                          <a:pt x="0" y="112"/>
                          <a:pt x="96" y="128"/>
                          <a:pt x="96" y="144"/>
                        </a:cubicBezTo>
                        <a:cubicBezTo>
                          <a:pt x="96" y="160"/>
                          <a:pt x="8" y="184"/>
                          <a:pt x="0" y="19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2473" name="Google Shape;2473;p63"/>
                  <p:cNvCxnSpPr/>
                  <p:nvPr/>
                </p:nvCxnSpPr>
                <p:spPr>
                  <a:xfrm>
                    <a:off x="1104" y="1029"/>
                    <a:ext cx="9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474" name="Google Shape;2474;p63"/>
                <p:cNvGrpSpPr/>
                <p:nvPr/>
              </p:nvGrpSpPr>
              <p:grpSpPr>
                <a:xfrm>
                  <a:off x="1287" y="960"/>
                  <a:ext cx="144" cy="144"/>
                  <a:chOff x="1287" y="960"/>
                  <a:chExt cx="144" cy="144"/>
                </a:xfrm>
              </p:grpSpPr>
              <p:sp>
                <p:nvSpPr>
                  <p:cNvPr id="2475" name="Google Shape;2475;p63"/>
                  <p:cNvSpPr/>
                  <p:nvPr/>
                </p:nvSpPr>
                <p:spPr>
                  <a:xfrm>
                    <a:off x="1287" y="960"/>
                    <a:ext cx="48" cy="1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" h="192" extrusionOk="0">
                        <a:moveTo>
                          <a:pt x="96" y="0"/>
                        </a:moveTo>
                        <a:cubicBezTo>
                          <a:pt x="48" y="16"/>
                          <a:pt x="0" y="32"/>
                          <a:pt x="0" y="48"/>
                        </a:cubicBezTo>
                        <a:cubicBezTo>
                          <a:pt x="0" y="64"/>
                          <a:pt x="96" y="80"/>
                          <a:pt x="96" y="96"/>
                        </a:cubicBezTo>
                        <a:cubicBezTo>
                          <a:pt x="96" y="112"/>
                          <a:pt x="0" y="128"/>
                          <a:pt x="0" y="144"/>
                        </a:cubicBezTo>
                        <a:cubicBezTo>
                          <a:pt x="0" y="160"/>
                          <a:pt x="80" y="184"/>
                          <a:pt x="96" y="19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2476" name="Google Shape;2476;p63"/>
                  <p:cNvCxnSpPr/>
                  <p:nvPr/>
                </p:nvCxnSpPr>
                <p:spPr>
                  <a:xfrm>
                    <a:off x="1335" y="1035"/>
                    <a:ext cx="9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477" name="Google Shape;2477;p63"/>
                <p:cNvGrpSpPr/>
                <p:nvPr/>
              </p:nvGrpSpPr>
              <p:grpSpPr>
                <a:xfrm>
                  <a:off x="1200" y="1152"/>
                  <a:ext cx="144" cy="135"/>
                  <a:chOff x="1200" y="1152"/>
                  <a:chExt cx="144" cy="135"/>
                </a:xfrm>
              </p:grpSpPr>
              <p:sp>
                <p:nvSpPr>
                  <p:cNvPr id="2478" name="Google Shape;2478;p63"/>
                  <p:cNvSpPr/>
                  <p:nvPr/>
                </p:nvSpPr>
                <p:spPr>
                  <a:xfrm>
                    <a:off x="1200" y="1152"/>
                    <a:ext cx="144" cy="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" h="96" extrusionOk="0">
                        <a:moveTo>
                          <a:pt x="0" y="96"/>
                        </a:moveTo>
                        <a:cubicBezTo>
                          <a:pt x="16" y="48"/>
                          <a:pt x="32" y="0"/>
                          <a:pt x="48" y="0"/>
                        </a:cubicBezTo>
                        <a:cubicBezTo>
                          <a:pt x="64" y="0"/>
                          <a:pt x="80" y="96"/>
                          <a:pt x="96" y="96"/>
                        </a:cubicBezTo>
                        <a:cubicBezTo>
                          <a:pt x="112" y="96"/>
                          <a:pt x="128" y="0"/>
                          <a:pt x="144" y="0"/>
                        </a:cubicBezTo>
                        <a:cubicBezTo>
                          <a:pt x="160" y="0"/>
                          <a:pt x="184" y="80"/>
                          <a:pt x="192" y="96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2479" name="Google Shape;2479;p63"/>
                  <p:cNvCxnSpPr/>
                  <p:nvPr/>
                </p:nvCxnSpPr>
                <p:spPr>
                  <a:xfrm>
                    <a:off x="1275" y="1239"/>
                    <a:ext cx="0" cy="48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480" name="Google Shape;2480;p63"/>
                <p:cNvGrpSpPr/>
                <p:nvPr/>
              </p:nvGrpSpPr>
              <p:grpSpPr>
                <a:xfrm>
                  <a:off x="1200" y="720"/>
                  <a:ext cx="144" cy="192"/>
                  <a:chOff x="1200" y="720"/>
                  <a:chExt cx="144" cy="192"/>
                </a:xfrm>
              </p:grpSpPr>
              <p:sp>
                <p:nvSpPr>
                  <p:cNvPr id="2481" name="Google Shape;2481;p63"/>
                  <p:cNvSpPr/>
                  <p:nvPr/>
                </p:nvSpPr>
                <p:spPr>
                  <a:xfrm>
                    <a:off x="1200" y="816"/>
                    <a:ext cx="144" cy="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" h="96" extrusionOk="0">
                        <a:moveTo>
                          <a:pt x="0" y="0"/>
                        </a:moveTo>
                        <a:cubicBezTo>
                          <a:pt x="16" y="48"/>
                          <a:pt x="32" y="96"/>
                          <a:pt x="48" y="96"/>
                        </a:cubicBezTo>
                        <a:cubicBezTo>
                          <a:pt x="64" y="96"/>
                          <a:pt x="80" y="0"/>
                          <a:pt x="96" y="0"/>
                        </a:cubicBezTo>
                        <a:cubicBezTo>
                          <a:pt x="112" y="0"/>
                          <a:pt x="128" y="96"/>
                          <a:pt x="144" y="96"/>
                        </a:cubicBezTo>
                        <a:cubicBezTo>
                          <a:pt x="160" y="96"/>
                          <a:pt x="184" y="16"/>
                          <a:pt x="192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2482" name="Google Shape;2482;p63"/>
                  <p:cNvCxnSpPr/>
                  <p:nvPr/>
                </p:nvCxnSpPr>
                <p:spPr>
                  <a:xfrm>
                    <a:off x="1269" y="720"/>
                    <a:ext cx="0" cy="9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  <p:grpSp>
          <p:nvGrpSpPr>
            <p:cNvPr id="2483" name="Google Shape;2483;p63"/>
            <p:cNvGrpSpPr/>
            <p:nvPr/>
          </p:nvGrpSpPr>
          <p:grpSpPr>
            <a:xfrm>
              <a:off x="468" y="3590"/>
              <a:ext cx="65" cy="145"/>
              <a:chOff x="575" y="1632"/>
              <a:chExt cx="97" cy="240"/>
            </a:xfrm>
          </p:grpSpPr>
          <p:grpSp>
            <p:nvGrpSpPr>
              <p:cNvPr id="2484" name="Google Shape;2484;p63"/>
              <p:cNvGrpSpPr/>
              <p:nvPr/>
            </p:nvGrpSpPr>
            <p:grpSpPr>
              <a:xfrm>
                <a:off x="575" y="1680"/>
                <a:ext cx="97" cy="144"/>
                <a:chOff x="575" y="1584"/>
                <a:chExt cx="473" cy="1332"/>
              </a:xfrm>
            </p:grpSpPr>
            <p:sp>
              <p:nvSpPr>
                <p:cNvPr id="2485" name="Google Shape;2485;p63"/>
                <p:cNvSpPr/>
                <p:nvPr/>
              </p:nvSpPr>
              <p:spPr>
                <a:xfrm flipH="1">
                  <a:off x="575" y="1584"/>
                  <a:ext cx="439" cy="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76" h="43200" fill="none" extrusionOk="0">
                      <a:moveTo>
                        <a:pt x="-1" y="3176"/>
                      </a:moveTo>
                      <a:cubicBezTo>
                        <a:pt x="3394" y="1099"/>
                        <a:pt x="7296" y="-1"/>
                        <a:pt x="11276" y="0"/>
                      </a:cubicBezTo>
                      <a:cubicBezTo>
                        <a:pt x="23205" y="0"/>
                        <a:pt x="32876" y="9670"/>
                        <a:pt x="32876" y="21600"/>
                      </a:cubicBezTo>
                      <a:cubicBezTo>
                        <a:pt x="32876" y="33529"/>
                        <a:pt x="23205" y="43200"/>
                        <a:pt x="11276" y="43200"/>
                      </a:cubicBezTo>
                      <a:cubicBezTo>
                        <a:pt x="10882" y="43200"/>
                        <a:pt x="10488" y="43189"/>
                        <a:pt x="10096" y="43167"/>
                      </a:cubicBezTo>
                    </a:path>
                    <a:path w="32876" h="43200" extrusionOk="0">
                      <a:moveTo>
                        <a:pt x="-1" y="3176"/>
                      </a:moveTo>
                      <a:cubicBezTo>
                        <a:pt x="3394" y="1099"/>
                        <a:pt x="7296" y="-1"/>
                        <a:pt x="11276" y="0"/>
                      </a:cubicBezTo>
                      <a:cubicBezTo>
                        <a:pt x="23205" y="0"/>
                        <a:pt x="32876" y="9670"/>
                        <a:pt x="32876" y="21600"/>
                      </a:cubicBezTo>
                      <a:cubicBezTo>
                        <a:pt x="32876" y="33529"/>
                        <a:pt x="23205" y="43200"/>
                        <a:pt x="11276" y="43200"/>
                      </a:cubicBezTo>
                      <a:cubicBezTo>
                        <a:pt x="10882" y="43200"/>
                        <a:pt x="10488" y="43189"/>
                        <a:pt x="10096" y="43167"/>
                      </a:cubicBezTo>
                      <a:lnTo>
                        <a:pt x="11276" y="2160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86" name="Google Shape;2486;p63"/>
                <p:cNvSpPr/>
                <p:nvPr/>
              </p:nvSpPr>
              <p:spPr>
                <a:xfrm flipH="1">
                  <a:off x="575" y="2244"/>
                  <a:ext cx="473" cy="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07" h="43200" fill="none" extrusionOk="0">
                      <a:moveTo>
                        <a:pt x="13806" y="0"/>
                      </a:moveTo>
                      <a:cubicBezTo>
                        <a:pt x="25736" y="0"/>
                        <a:pt x="35407" y="9670"/>
                        <a:pt x="35407" y="21600"/>
                      </a:cubicBezTo>
                      <a:cubicBezTo>
                        <a:pt x="35407" y="33529"/>
                        <a:pt x="25736" y="43200"/>
                        <a:pt x="13807" y="43200"/>
                      </a:cubicBezTo>
                      <a:cubicBezTo>
                        <a:pt x="8763" y="43200"/>
                        <a:pt x="3878" y="41435"/>
                        <a:pt x="-1" y="38211"/>
                      </a:cubicBezTo>
                    </a:path>
                    <a:path w="35407" h="43200" extrusionOk="0">
                      <a:moveTo>
                        <a:pt x="13806" y="0"/>
                      </a:moveTo>
                      <a:cubicBezTo>
                        <a:pt x="25736" y="0"/>
                        <a:pt x="35407" y="9670"/>
                        <a:pt x="35407" y="21600"/>
                      </a:cubicBezTo>
                      <a:cubicBezTo>
                        <a:pt x="35407" y="33529"/>
                        <a:pt x="25736" y="43200"/>
                        <a:pt x="13807" y="43200"/>
                      </a:cubicBezTo>
                      <a:cubicBezTo>
                        <a:pt x="8763" y="43200"/>
                        <a:pt x="3878" y="41435"/>
                        <a:pt x="-1" y="38211"/>
                      </a:cubicBezTo>
                      <a:lnTo>
                        <a:pt x="13807" y="2160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2487" name="Google Shape;2487;p63"/>
              <p:cNvCxnSpPr/>
              <p:nvPr/>
            </p:nvCxnSpPr>
            <p:spPr>
              <a:xfrm>
                <a:off x="624" y="1632"/>
                <a:ext cx="0" cy="24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488" name="Google Shape;2488;p63"/>
            <p:cNvCxnSpPr/>
            <p:nvPr/>
          </p:nvCxnSpPr>
          <p:spPr>
            <a:xfrm rot="10800000">
              <a:off x="498" y="3783"/>
              <a:ext cx="96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9" name="Google Shape;2489;p63"/>
            <p:cNvCxnSpPr/>
            <p:nvPr/>
          </p:nvCxnSpPr>
          <p:spPr>
            <a:xfrm rot="10800000">
              <a:off x="499" y="3735"/>
              <a:ext cx="0" cy="19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90" name="Google Shape;2490;p63"/>
          <p:cNvGrpSpPr/>
          <p:nvPr/>
        </p:nvGrpSpPr>
        <p:grpSpPr>
          <a:xfrm>
            <a:off x="6249988" y="5410200"/>
            <a:ext cx="808830" cy="1443038"/>
            <a:chOff x="451" y="3363"/>
            <a:chExt cx="509" cy="909"/>
          </a:xfrm>
        </p:grpSpPr>
        <p:grpSp>
          <p:nvGrpSpPr>
            <p:cNvPr id="2491" name="Google Shape;2491;p63"/>
            <p:cNvGrpSpPr/>
            <p:nvPr/>
          </p:nvGrpSpPr>
          <p:grpSpPr>
            <a:xfrm>
              <a:off x="488" y="3363"/>
              <a:ext cx="222" cy="240"/>
              <a:chOff x="3290" y="3696"/>
              <a:chExt cx="455" cy="351"/>
            </a:xfrm>
          </p:grpSpPr>
          <p:sp>
            <p:nvSpPr>
              <p:cNvPr id="2492" name="Google Shape;2492;p63"/>
              <p:cNvSpPr/>
              <p:nvPr/>
            </p:nvSpPr>
            <p:spPr>
              <a:xfrm rot="10800000" flipH="1">
                <a:off x="3509" y="3936"/>
                <a:ext cx="51" cy="54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493" name="Google Shape;2493;p63"/>
              <p:cNvGrpSpPr/>
              <p:nvPr/>
            </p:nvGrpSpPr>
            <p:grpSpPr>
              <a:xfrm>
                <a:off x="3290" y="3696"/>
                <a:ext cx="455" cy="351"/>
                <a:chOff x="3290" y="3696"/>
                <a:chExt cx="455" cy="351"/>
              </a:xfrm>
            </p:grpSpPr>
            <p:grpSp>
              <p:nvGrpSpPr>
                <p:cNvPr id="2494" name="Google Shape;2494;p63"/>
                <p:cNvGrpSpPr/>
                <p:nvPr/>
              </p:nvGrpSpPr>
              <p:grpSpPr>
                <a:xfrm>
                  <a:off x="3290" y="3696"/>
                  <a:ext cx="104" cy="336"/>
                  <a:chOff x="864" y="1488"/>
                  <a:chExt cx="96" cy="336"/>
                </a:xfrm>
              </p:grpSpPr>
              <p:cxnSp>
                <p:nvCxnSpPr>
                  <p:cNvPr id="2495" name="Google Shape;2495;p63"/>
                  <p:cNvCxnSpPr/>
                  <p:nvPr/>
                </p:nvCxnSpPr>
                <p:spPr>
                  <a:xfrm>
                    <a:off x="888" y="1728"/>
                    <a:ext cx="0" cy="9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496" name="Google Shape;2496;p63"/>
                  <p:cNvCxnSpPr/>
                  <p:nvPr/>
                </p:nvCxnSpPr>
                <p:spPr>
                  <a:xfrm>
                    <a:off x="888" y="1488"/>
                    <a:ext cx="0" cy="9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grpSp>
                <p:nvGrpSpPr>
                  <p:cNvPr id="2497" name="Google Shape;2497;p63"/>
                  <p:cNvGrpSpPr/>
                  <p:nvPr/>
                </p:nvGrpSpPr>
                <p:grpSpPr>
                  <a:xfrm>
                    <a:off x="864" y="1680"/>
                    <a:ext cx="96" cy="48"/>
                    <a:chOff x="864" y="1680"/>
                    <a:chExt cx="96" cy="48"/>
                  </a:xfrm>
                </p:grpSpPr>
                <p:sp>
                  <p:nvSpPr>
                    <p:cNvPr id="2498" name="Google Shape;2498;p63"/>
                    <p:cNvSpPr/>
                    <p:nvPr/>
                  </p:nvSpPr>
                  <p:spPr>
                    <a:xfrm>
                      <a:off x="864" y="1680"/>
                      <a:ext cx="48" cy="48"/>
                    </a:xfrm>
                    <a:prstGeom prst="ellipse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cxnSp>
                  <p:nvCxnSpPr>
                    <p:cNvPr id="2499" name="Google Shape;2499;p63"/>
                    <p:cNvCxnSpPr/>
                    <p:nvPr/>
                  </p:nvCxnSpPr>
                  <p:spPr>
                    <a:xfrm>
                      <a:off x="912" y="1704"/>
                      <a:ext cx="48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grpSp>
                <p:nvGrpSpPr>
                  <p:cNvPr id="2500" name="Google Shape;2500;p63"/>
                  <p:cNvGrpSpPr/>
                  <p:nvPr/>
                </p:nvGrpSpPr>
                <p:grpSpPr>
                  <a:xfrm>
                    <a:off x="864" y="1584"/>
                    <a:ext cx="96" cy="48"/>
                    <a:chOff x="864" y="1680"/>
                    <a:chExt cx="96" cy="48"/>
                  </a:xfrm>
                </p:grpSpPr>
                <p:sp>
                  <p:nvSpPr>
                    <p:cNvPr id="2501" name="Google Shape;2501;p63"/>
                    <p:cNvSpPr/>
                    <p:nvPr/>
                  </p:nvSpPr>
                  <p:spPr>
                    <a:xfrm>
                      <a:off x="864" y="1680"/>
                      <a:ext cx="48" cy="48"/>
                    </a:xfrm>
                    <a:prstGeom prst="ellipse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cxnSp>
                  <p:nvCxnSpPr>
                    <p:cNvPr id="2502" name="Google Shape;2502;p63"/>
                    <p:cNvCxnSpPr/>
                    <p:nvPr/>
                  </p:nvCxnSpPr>
                  <p:spPr>
                    <a:xfrm>
                      <a:off x="912" y="1704"/>
                      <a:ext cx="48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</p:grpSp>
            <p:grpSp>
              <p:nvGrpSpPr>
                <p:cNvPr id="2503" name="Google Shape;2503;p63"/>
                <p:cNvGrpSpPr/>
                <p:nvPr/>
              </p:nvGrpSpPr>
              <p:grpSpPr>
                <a:xfrm>
                  <a:off x="3329" y="3888"/>
                  <a:ext cx="416" cy="159"/>
                  <a:chOff x="1056" y="3588"/>
                  <a:chExt cx="384" cy="159"/>
                </a:xfrm>
              </p:grpSpPr>
              <p:cxnSp>
                <p:nvCxnSpPr>
                  <p:cNvPr id="2504" name="Google Shape;2504;p63"/>
                  <p:cNvCxnSpPr/>
                  <p:nvPr/>
                </p:nvCxnSpPr>
                <p:spPr>
                  <a:xfrm>
                    <a:off x="1056" y="3672"/>
                    <a:ext cx="7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grpSp>
                <p:nvGrpSpPr>
                  <p:cNvPr id="2505" name="Google Shape;2505;p63"/>
                  <p:cNvGrpSpPr/>
                  <p:nvPr/>
                </p:nvGrpSpPr>
                <p:grpSpPr>
                  <a:xfrm rot="10800000" flipH="1">
                    <a:off x="1347" y="3588"/>
                    <a:ext cx="93" cy="159"/>
                    <a:chOff x="1296" y="2928"/>
                    <a:chExt cx="72" cy="96"/>
                  </a:xfrm>
                </p:grpSpPr>
                <p:cxnSp>
                  <p:nvCxnSpPr>
                    <p:cNvPr id="2506" name="Google Shape;2506;p63"/>
                    <p:cNvCxnSpPr/>
                    <p:nvPr/>
                  </p:nvCxnSpPr>
                  <p:spPr>
                    <a:xfrm>
                      <a:off x="1296" y="2928"/>
                      <a:ext cx="0" cy="96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507" name="Google Shape;2507;p63"/>
                    <p:cNvCxnSpPr/>
                    <p:nvPr/>
                  </p:nvCxnSpPr>
                  <p:spPr>
                    <a:xfrm>
                      <a:off x="1332" y="2952"/>
                      <a:ext cx="0" cy="48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508" name="Google Shape;2508;p63"/>
                    <p:cNvCxnSpPr/>
                    <p:nvPr/>
                  </p:nvCxnSpPr>
                  <p:spPr>
                    <a:xfrm>
                      <a:off x="1368" y="2952"/>
                      <a:ext cx="0" cy="48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sp>
                <p:nvSpPr>
                  <p:cNvPr id="2509" name="Google Shape;2509;p63"/>
                  <p:cNvSpPr/>
                  <p:nvPr/>
                </p:nvSpPr>
                <p:spPr>
                  <a:xfrm rot="10800000" flipH="1">
                    <a:off x="1126" y="3642"/>
                    <a:ext cx="47" cy="54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2510" name="Google Shape;2510;p63"/>
                  <p:cNvCxnSpPr/>
                  <p:nvPr/>
                </p:nvCxnSpPr>
                <p:spPr>
                  <a:xfrm>
                    <a:off x="1284" y="3672"/>
                    <a:ext cx="7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cxnSp>
              <p:nvCxnSpPr>
                <p:cNvPr id="2511" name="Google Shape;2511;p63"/>
                <p:cNvCxnSpPr/>
                <p:nvPr/>
              </p:nvCxnSpPr>
              <p:spPr>
                <a:xfrm rot="10800000" flipH="1">
                  <a:off x="3465" y="3984"/>
                  <a:ext cx="48" cy="4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512" name="Google Shape;2512;p63"/>
            <p:cNvGrpSpPr/>
            <p:nvPr/>
          </p:nvGrpSpPr>
          <p:grpSpPr>
            <a:xfrm>
              <a:off x="451" y="3918"/>
              <a:ext cx="116" cy="202"/>
              <a:chOff x="1056" y="960"/>
              <a:chExt cx="288" cy="480"/>
            </a:xfrm>
          </p:grpSpPr>
          <p:sp>
            <p:nvSpPr>
              <p:cNvPr id="2513" name="Google Shape;2513;p63"/>
              <p:cNvSpPr/>
              <p:nvPr/>
            </p:nvSpPr>
            <p:spPr>
              <a:xfrm>
                <a:off x="1056" y="960"/>
                <a:ext cx="288" cy="288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4" name="Google Shape;2514;p63"/>
              <p:cNvSpPr/>
              <p:nvPr/>
            </p:nvSpPr>
            <p:spPr>
              <a:xfrm>
                <a:off x="1056" y="1152"/>
                <a:ext cx="288" cy="288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15" name="Google Shape;2515;p63"/>
            <p:cNvGrpSpPr/>
            <p:nvPr/>
          </p:nvGrpSpPr>
          <p:grpSpPr>
            <a:xfrm>
              <a:off x="451" y="4171"/>
              <a:ext cx="116" cy="101"/>
              <a:chOff x="162" y="3888"/>
              <a:chExt cx="192" cy="192"/>
            </a:xfrm>
          </p:grpSpPr>
          <p:sp>
            <p:nvSpPr>
              <p:cNvPr id="2516" name="Google Shape;2516;p63"/>
              <p:cNvSpPr/>
              <p:nvPr/>
            </p:nvSpPr>
            <p:spPr>
              <a:xfrm>
                <a:off x="162" y="3888"/>
                <a:ext cx="192" cy="192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7" name="Google Shape;2517;p63"/>
              <p:cNvSpPr/>
              <p:nvPr/>
            </p:nvSpPr>
            <p:spPr>
              <a:xfrm>
                <a:off x="192" y="3963"/>
                <a:ext cx="144" cy="48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44" extrusionOk="0">
                    <a:moveTo>
                      <a:pt x="0" y="144"/>
                    </a:moveTo>
                    <a:cubicBezTo>
                      <a:pt x="16" y="72"/>
                      <a:pt x="32" y="0"/>
                      <a:pt x="48" y="0"/>
                    </a:cubicBezTo>
                    <a:cubicBezTo>
                      <a:pt x="64" y="0"/>
                      <a:pt x="80" y="144"/>
                      <a:pt x="96" y="144"/>
                    </a:cubicBezTo>
                    <a:cubicBezTo>
                      <a:pt x="112" y="144"/>
                      <a:pt x="136" y="24"/>
                      <a:pt x="144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518" name="Google Shape;2518;p63"/>
            <p:cNvCxnSpPr/>
            <p:nvPr/>
          </p:nvCxnSpPr>
          <p:spPr>
            <a:xfrm>
              <a:off x="509" y="4120"/>
              <a:ext cx="0" cy="5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519" name="Google Shape;2519;p63"/>
            <p:cNvGrpSpPr/>
            <p:nvPr/>
          </p:nvGrpSpPr>
          <p:grpSpPr>
            <a:xfrm>
              <a:off x="505" y="3843"/>
              <a:ext cx="212" cy="50"/>
              <a:chOff x="2340" y="3720"/>
              <a:chExt cx="324" cy="96"/>
            </a:xfrm>
          </p:grpSpPr>
          <p:sp>
            <p:nvSpPr>
              <p:cNvPr id="2520" name="Google Shape;2520;p63"/>
              <p:cNvSpPr/>
              <p:nvPr/>
            </p:nvSpPr>
            <p:spPr>
              <a:xfrm>
                <a:off x="2400" y="3744"/>
                <a:ext cx="144" cy="48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521" name="Google Shape;2521;p63"/>
              <p:cNvCxnSpPr/>
              <p:nvPr/>
            </p:nvCxnSpPr>
            <p:spPr>
              <a:xfrm>
                <a:off x="2544" y="3768"/>
                <a:ext cx="48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22" name="Google Shape;2522;p63"/>
              <p:cNvCxnSpPr/>
              <p:nvPr/>
            </p:nvCxnSpPr>
            <p:spPr>
              <a:xfrm>
                <a:off x="2340" y="3768"/>
                <a:ext cx="48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523" name="Google Shape;2523;p63"/>
              <p:cNvGrpSpPr/>
              <p:nvPr/>
            </p:nvGrpSpPr>
            <p:grpSpPr>
              <a:xfrm>
                <a:off x="2592" y="3720"/>
                <a:ext cx="72" cy="96"/>
                <a:chOff x="1296" y="2928"/>
                <a:chExt cx="72" cy="96"/>
              </a:xfrm>
            </p:grpSpPr>
            <p:cxnSp>
              <p:nvCxnSpPr>
                <p:cNvPr id="2524" name="Google Shape;2524;p63"/>
                <p:cNvCxnSpPr/>
                <p:nvPr/>
              </p:nvCxnSpPr>
              <p:spPr>
                <a:xfrm>
                  <a:off x="1296" y="2928"/>
                  <a:ext cx="0" cy="9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25" name="Google Shape;2525;p63"/>
                <p:cNvCxnSpPr/>
                <p:nvPr/>
              </p:nvCxnSpPr>
              <p:spPr>
                <a:xfrm>
                  <a:off x="1332" y="2952"/>
                  <a:ext cx="0" cy="4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26" name="Google Shape;2526;p63"/>
                <p:cNvCxnSpPr/>
                <p:nvPr/>
              </p:nvCxnSpPr>
              <p:spPr>
                <a:xfrm>
                  <a:off x="1368" y="2952"/>
                  <a:ext cx="0" cy="4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527" name="Google Shape;2527;p63"/>
            <p:cNvGrpSpPr/>
            <p:nvPr/>
          </p:nvGrpSpPr>
          <p:grpSpPr>
            <a:xfrm rot="-5400000">
              <a:off x="657" y="3519"/>
              <a:ext cx="221" cy="384"/>
              <a:chOff x="2256" y="2976"/>
              <a:chExt cx="288" cy="585"/>
            </a:xfrm>
          </p:grpSpPr>
          <p:grpSp>
            <p:nvGrpSpPr>
              <p:cNvPr id="2528" name="Google Shape;2528;p63"/>
              <p:cNvGrpSpPr/>
              <p:nvPr/>
            </p:nvGrpSpPr>
            <p:grpSpPr>
              <a:xfrm>
                <a:off x="2256" y="2976"/>
                <a:ext cx="96" cy="585"/>
                <a:chOff x="2256" y="2976"/>
                <a:chExt cx="96" cy="585"/>
              </a:xfrm>
            </p:grpSpPr>
            <p:grpSp>
              <p:nvGrpSpPr>
                <p:cNvPr id="2529" name="Google Shape;2529;p63"/>
                <p:cNvGrpSpPr/>
                <p:nvPr/>
              </p:nvGrpSpPr>
              <p:grpSpPr>
                <a:xfrm>
                  <a:off x="2260" y="3504"/>
                  <a:ext cx="92" cy="57"/>
                  <a:chOff x="1396" y="1728"/>
                  <a:chExt cx="92" cy="57"/>
                </a:xfrm>
              </p:grpSpPr>
              <p:cxnSp>
                <p:nvCxnSpPr>
                  <p:cNvPr id="2530" name="Google Shape;2530;p63"/>
                  <p:cNvCxnSpPr/>
                  <p:nvPr/>
                </p:nvCxnSpPr>
                <p:spPr>
                  <a:xfrm>
                    <a:off x="1396" y="1728"/>
                    <a:ext cx="92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531" name="Google Shape;2531;p63"/>
                  <p:cNvCxnSpPr/>
                  <p:nvPr/>
                </p:nvCxnSpPr>
                <p:spPr>
                  <a:xfrm>
                    <a:off x="1419" y="1755"/>
                    <a:ext cx="4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532" name="Google Shape;2532;p63"/>
                  <p:cNvCxnSpPr/>
                  <p:nvPr/>
                </p:nvCxnSpPr>
                <p:spPr>
                  <a:xfrm>
                    <a:off x="1419" y="1785"/>
                    <a:ext cx="4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533" name="Google Shape;2533;p63"/>
                <p:cNvGrpSpPr/>
                <p:nvPr/>
              </p:nvGrpSpPr>
              <p:grpSpPr>
                <a:xfrm>
                  <a:off x="2256" y="3072"/>
                  <a:ext cx="96" cy="48"/>
                  <a:chOff x="2256" y="3072"/>
                  <a:chExt cx="96" cy="48"/>
                </a:xfrm>
              </p:grpSpPr>
              <p:cxnSp>
                <p:nvCxnSpPr>
                  <p:cNvPr id="2534" name="Google Shape;2534;p63"/>
                  <p:cNvCxnSpPr/>
                  <p:nvPr/>
                </p:nvCxnSpPr>
                <p:spPr>
                  <a:xfrm>
                    <a:off x="2256" y="3072"/>
                    <a:ext cx="9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535" name="Google Shape;2535;p63"/>
                  <p:cNvCxnSpPr/>
                  <p:nvPr/>
                </p:nvCxnSpPr>
                <p:spPr>
                  <a:xfrm>
                    <a:off x="2256" y="3120"/>
                    <a:ext cx="9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536" name="Google Shape;2536;p63"/>
                <p:cNvGrpSpPr/>
                <p:nvPr/>
              </p:nvGrpSpPr>
              <p:grpSpPr>
                <a:xfrm>
                  <a:off x="2256" y="3216"/>
                  <a:ext cx="96" cy="48"/>
                  <a:chOff x="2256" y="3216"/>
                  <a:chExt cx="96" cy="48"/>
                </a:xfrm>
              </p:grpSpPr>
              <p:cxnSp>
                <p:nvCxnSpPr>
                  <p:cNvPr id="2537" name="Google Shape;2537;p63"/>
                  <p:cNvCxnSpPr/>
                  <p:nvPr/>
                </p:nvCxnSpPr>
                <p:spPr>
                  <a:xfrm>
                    <a:off x="2256" y="3216"/>
                    <a:ext cx="9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538" name="Google Shape;2538;p63"/>
                  <p:cNvCxnSpPr/>
                  <p:nvPr/>
                </p:nvCxnSpPr>
                <p:spPr>
                  <a:xfrm>
                    <a:off x="2256" y="3264"/>
                    <a:ext cx="9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539" name="Google Shape;2539;p63"/>
                <p:cNvGrpSpPr/>
                <p:nvPr/>
              </p:nvGrpSpPr>
              <p:grpSpPr>
                <a:xfrm>
                  <a:off x="2256" y="3360"/>
                  <a:ext cx="96" cy="48"/>
                  <a:chOff x="2256" y="3360"/>
                  <a:chExt cx="96" cy="48"/>
                </a:xfrm>
              </p:grpSpPr>
              <p:cxnSp>
                <p:nvCxnSpPr>
                  <p:cNvPr id="2540" name="Google Shape;2540;p63"/>
                  <p:cNvCxnSpPr/>
                  <p:nvPr/>
                </p:nvCxnSpPr>
                <p:spPr>
                  <a:xfrm>
                    <a:off x="2256" y="3360"/>
                    <a:ext cx="9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541" name="Google Shape;2541;p63"/>
                  <p:cNvCxnSpPr/>
                  <p:nvPr/>
                </p:nvCxnSpPr>
                <p:spPr>
                  <a:xfrm>
                    <a:off x="2256" y="3408"/>
                    <a:ext cx="9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cxnSp>
              <p:nvCxnSpPr>
                <p:cNvPr id="2542" name="Google Shape;2542;p63"/>
                <p:cNvCxnSpPr/>
                <p:nvPr/>
              </p:nvCxnSpPr>
              <p:spPr>
                <a:xfrm>
                  <a:off x="2304" y="2976"/>
                  <a:ext cx="0" cy="9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3" name="Google Shape;2543;p63"/>
                <p:cNvCxnSpPr/>
                <p:nvPr/>
              </p:nvCxnSpPr>
              <p:spPr>
                <a:xfrm>
                  <a:off x="2304" y="3120"/>
                  <a:ext cx="0" cy="9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4" name="Google Shape;2544;p63"/>
                <p:cNvCxnSpPr/>
                <p:nvPr/>
              </p:nvCxnSpPr>
              <p:spPr>
                <a:xfrm>
                  <a:off x="2304" y="3264"/>
                  <a:ext cx="0" cy="9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5" name="Google Shape;2545;p63"/>
                <p:cNvCxnSpPr/>
                <p:nvPr/>
              </p:nvCxnSpPr>
              <p:spPr>
                <a:xfrm>
                  <a:off x="2304" y="3408"/>
                  <a:ext cx="0" cy="9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546" name="Google Shape;2546;p63"/>
              <p:cNvGrpSpPr/>
              <p:nvPr/>
            </p:nvGrpSpPr>
            <p:grpSpPr>
              <a:xfrm>
                <a:off x="2304" y="2976"/>
                <a:ext cx="240" cy="384"/>
                <a:chOff x="1104" y="720"/>
                <a:chExt cx="327" cy="567"/>
              </a:xfrm>
            </p:grpSpPr>
            <p:grpSp>
              <p:nvGrpSpPr>
                <p:cNvPr id="2547" name="Google Shape;2547;p63"/>
                <p:cNvGrpSpPr/>
                <p:nvPr/>
              </p:nvGrpSpPr>
              <p:grpSpPr>
                <a:xfrm>
                  <a:off x="1104" y="960"/>
                  <a:ext cx="144" cy="144"/>
                  <a:chOff x="1104" y="960"/>
                  <a:chExt cx="144" cy="144"/>
                </a:xfrm>
              </p:grpSpPr>
              <p:sp>
                <p:nvSpPr>
                  <p:cNvPr id="2548" name="Google Shape;2548;p63"/>
                  <p:cNvSpPr/>
                  <p:nvPr/>
                </p:nvSpPr>
                <p:spPr>
                  <a:xfrm>
                    <a:off x="1200" y="960"/>
                    <a:ext cx="48" cy="1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" h="192" extrusionOk="0">
                        <a:moveTo>
                          <a:pt x="0" y="0"/>
                        </a:moveTo>
                        <a:cubicBezTo>
                          <a:pt x="48" y="16"/>
                          <a:pt x="96" y="32"/>
                          <a:pt x="96" y="48"/>
                        </a:cubicBezTo>
                        <a:cubicBezTo>
                          <a:pt x="96" y="64"/>
                          <a:pt x="0" y="80"/>
                          <a:pt x="0" y="96"/>
                        </a:cubicBezTo>
                        <a:cubicBezTo>
                          <a:pt x="0" y="112"/>
                          <a:pt x="96" y="128"/>
                          <a:pt x="96" y="144"/>
                        </a:cubicBezTo>
                        <a:cubicBezTo>
                          <a:pt x="96" y="160"/>
                          <a:pt x="8" y="184"/>
                          <a:pt x="0" y="19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2549" name="Google Shape;2549;p63"/>
                  <p:cNvCxnSpPr/>
                  <p:nvPr/>
                </p:nvCxnSpPr>
                <p:spPr>
                  <a:xfrm>
                    <a:off x="1104" y="1029"/>
                    <a:ext cx="9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550" name="Google Shape;2550;p63"/>
                <p:cNvGrpSpPr/>
                <p:nvPr/>
              </p:nvGrpSpPr>
              <p:grpSpPr>
                <a:xfrm>
                  <a:off x="1287" y="960"/>
                  <a:ext cx="144" cy="144"/>
                  <a:chOff x="1287" y="960"/>
                  <a:chExt cx="144" cy="144"/>
                </a:xfrm>
              </p:grpSpPr>
              <p:sp>
                <p:nvSpPr>
                  <p:cNvPr id="2551" name="Google Shape;2551;p63"/>
                  <p:cNvSpPr/>
                  <p:nvPr/>
                </p:nvSpPr>
                <p:spPr>
                  <a:xfrm>
                    <a:off x="1287" y="960"/>
                    <a:ext cx="48" cy="1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" h="192" extrusionOk="0">
                        <a:moveTo>
                          <a:pt x="96" y="0"/>
                        </a:moveTo>
                        <a:cubicBezTo>
                          <a:pt x="48" y="16"/>
                          <a:pt x="0" y="32"/>
                          <a:pt x="0" y="48"/>
                        </a:cubicBezTo>
                        <a:cubicBezTo>
                          <a:pt x="0" y="64"/>
                          <a:pt x="96" y="80"/>
                          <a:pt x="96" y="96"/>
                        </a:cubicBezTo>
                        <a:cubicBezTo>
                          <a:pt x="96" y="112"/>
                          <a:pt x="0" y="128"/>
                          <a:pt x="0" y="144"/>
                        </a:cubicBezTo>
                        <a:cubicBezTo>
                          <a:pt x="0" y="160"/>
                          <a:pt x="80" y="184"/>
                          <a:pt x="96" y="19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2552" name="Google Shape;2552;p63"/>
                  <p:cNvCxnSpPr/>
                  <p:nvPr/>
                </p:nvCxnSpPr>
                <p:spPr>
                  <a:xfrm>
                    <a:off x="1335" y="1035"/>
                    <a:ext cx="9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553" name="Google Shape;2553;p63"/>
                <p:cNvGrpSpPr/>
                <p:nvPr/>
              </p:nvGrpSpPr>
              <p:grpSpPr>
                <a:xfrm>
                  <a:off x="1200" y="1152"/>
                  <a:ext cx="144" cy="135"/>
                  <a:chOff x="1200" y="1152"/>
                  <a:chExt cx="144" cy="135"/>
                </a:xfrm>
              </p:grpSpPr>
              <p:sp>
                <p:nvSpPr>
                  <p:cNvPr id="2554" name="Google Shape;2554;p63"/>
                  <p:cNvSpPr/>
                  <p:nvPr/>
                </p:nvSpPr>
                <p:spPr>
                  <a:xfrm>
                    <a:off x="1200" y="1152"/>
                    <a:ext cx="144" cy="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" h="96" extrusionOk="0">
                        <a:moveTo>
                          <a:pt x="0" y="96"/>
                        </a:moveTo>
                        <a:cubicBezTo>
                          <a:pt x="16" y="48"/>
                          <a:pt x="32" y="0"/>
                          <a:pt x="48" y="0"/>
                        </a:cubicBezTo>
                        <a:cubicBezTo>
                          <a:pt x="64" y="0"/>
                          <a:pt x="80" y="96"/>
                          <a:pt x="96" y="96"/>
                        </a:cubicBezTo>
                        <a:cubicBezTo>
                          <a:pt x="112" y="96"/>
                          <a:pt x="128" y="0"/>
                          <a:pt x="144" y="0"/>
                        </a:cubicBezTo>
                        <a:cubicBezTo>
                          <a:pt x="160" y="0"/>
                          <a:pt x="184" y="80"/>
                          <a:pt x="192" y="96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2555" name="Google Shape;2555;p63"/>
                  <p:cNvCxnSpPr/>
                  <p:nvPr/>
                </p:nvCxnSpPr>
                <p:spPr>
                  <a:xfrm>
                    <a:off x="1275" y="1239"/>
                    <a:ext cx="0" cy="48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556" name="Google Shape;2556;p63"/>
                <p:cNvGrpSpPr/>
                <p:nvPr/>
              </p:nvGrpSpPr>
              <p:grpSpPr>
                <a:xfrm>
                  <a:off x="1200" y="720"/>
                  <a:ext cx="144" cy="192"/>
                  <a:chOff x="1200" y="720"/>
                  <a:chExt cx="144" cy="192"/>
                </a:xfrm>
              </p:grpSpPr>
              <p:sp>
                <p:nvSpPr>
                  <p:cNvPr id="2557" name="Google Shape;2557;p63"/>
                  <p:cNvSpPr/>
                  <p:nvPr/>
                </p:nvSpPr>
                <p:spPr>
                  <a:xfrm>
                    <a:off x="1200" y="816"/>
                    <a:ext cx="144" cy="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" h="96" extrusionOk="0">
                        <a:moveTo>
                          <a:pt x="0" y="0"/>
                        </a:moveTo>
                        <a:cubicBezTo>
                          <a:pt x="16" y="48"/>
                          <a:pt x="32" y="96"/>
                          <a:pt x="48" y="96"/>
                        </a:cubicBezTo>
                        <a:cubicBezTo>
                          <a:pt x="64" y="96"/>
                          <a:pt x="80" y="0"/>
                          <a:pt x="96" y="0"/>
                        </a:cubicBezTo>
                        <a:cubicBezTo>
                          <a:pt x="112" y="0"/>
                          <a:pt x="128" y="96"/>
                          <a:pt x="144" y="96"/>
                        </a:cubicBezTo>
                        <a:cubicBezTo>
                          <a:pt x="160" y="96"/>
                          <a:pt x="184" y="16"/>
                          <a:pt x="192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2558" name="Google Shape;2558;p63"/>
                  <p:cNvCxnSpPr/>
                  <p:nvPr/>
                </p:nvCxnSpPr>
                <p:spPr>
                  <a:xfrm>
                    <a:off x="1269" y="720"/>
                    <a:ext cx="0" cy="9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  <p:grpSp>
          <p:nvGrpSpPr>
            <p:cNvPr id="2559" name="Google Shape;2559;p63"/>
            <p:cNvGrpSpPr/>
            <p:nvPr/>
          </p:nvGrpSpPr>
          <p:grpSpPr>
            <a:xfrm>
              <a:off x="468" y="3590"/>
              <a:ext cx="65" cy="145"/>
              <a:chOff x="575" y="1632"/>
              <a:chExt cx="97" cy="240"/>
            </a:xfrm>
          </p:grpSpPr>
          <p:grpSp>
            <p:nvGrpSpPr>
              <p:cNvPr id="2560" name="Google Shape;2560;p63"/>
              <p:cNvGrpSpPr/>
              <p:nvPr/>
            </p:nvGrpSpPr>
            <p:grpSpPr>
              <a:xfrm>
                <a:off x="575" y="1680"/>
                <a:ext cx="97" cy="144"/>
                <a:chOff x="575" y="1584"/>
                <a:chExt cx="473" cy="1332"/>
              </a:xfrm>
            </p:grpSpPr>
            <p:sp>
              <p:nvSpPr>
                <p:cNvPr id="2561" name="Google Shape;2561;p63"/>
                <p:cNvSpPr/>
                <p:nvPr/>
              </p:nvSpPr>
              <p:spPr>
                <a:xfrm flipH="1">
                  <a:off x="575" y="1584"/>
                  <a:ext cx="439" cy="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76" h="43200" fill="none" extrusionOk="0">
                      <a:moveTo>
                        <a:pt x="-1" y="3176"/>
                      </a:moveTo>
                      <a:cubicBezTo>
                        <a:pt x="3394" y="1099"/>
                        <a:pt x="7296" y="-1"/>
                        <a:pt x="11276" y="0"/>
                      </a:cubicBezTo>
                      <a:cubicBezTo>
                        <a:pt x="23205" y="0"/>
                        <a:pt x="32876" y="9670"/>
                        <a:pt x="32876" y="21600"/>
                      </a:cubicBezTo>
                      <a:cubicBezTo>
                        <a:pt x="32876" y="33529"/>
                        <a:pt x="23205" y="43200"/>
                        <a:pt x="11276" y="43200"/>
                      </a:cubicBezTo>
                      <a:cubicBezTo>
                        <a:pt x="10882" y="43200"/>
                        <a:pt x="10488" y="43189"/>
                        <a:pt x="10096" y="43167"/>
                      </a:cubicBezTo>
                    </a:path>
                    <a:path w="32876" h="43200" extrusionOk="0">
                      <a:moveTo>
                        <a:pt x="-1" y="3176"/>
                      </a:moveTo>
                      <a:cubicBezTo>
                        <a:pt x="3394" y="1099"/>
                        <a:pt x="7296" y="-1"/>
                        <a:pt x="11276" y="0"/>
                      </a:cubicBezTo>
                      <a:cubicBezTo>
                        <a:pt x="23205" y="0"/>
                        <a:pt x="32876" y="9670"/>
                        <a:pt x="32876" y="21600"/>
                      </a:cubicBezTo>
                      <a:cubicBezTo>
                        <a:pt x="32876" y="33529"/>
                        <a:pt x="23205" y="43200"/>
                        <a:pt x="11276" y="43200"/>
                      </a:cubicBezTo>
                      <a:cubicBezTo>
                        <a:pt x="10882" y="43200"/>
                        <a:pt x="10488" y="43189"/>
                        <a:pt x="10096" y="43167"/>
                      </a:cubicBezTo>
                      <a:lnTo>
                        <a:pt x="11276" y="2160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2" name="Google Shape;2562;p63"/>
                <p:cNvSpPr/>
                <p:nvPr/>
              </p:nvSpPr>
              <p:spPr>
                <a:xfrm flipH="1">
                  <a:off x="575" y="2244"/>
                  <a:ext cx="473" cy="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07" h="43200" fill="none" extrusionOk="0">
                      <a:moveTo>
                        <a:pt x="13806" y="0"/>
                      </a:moveTo>
                      <a:cubicBezTo>
                        <a:pt x="25736" y="0"/>
                        <a:pt x="35407" y="9670"/>
                        <a:pt x="35407" y="21600"/>
                      </a:cubicBezTo>
                      <a:cubicBezTo>
                        <a:pt x="35407" y="33529"/>
                        <a:pt x="25736" y="43200"/>
                        <a:pt x="13807" y="43200"/>
                      </a:cubicBezTo>
                      <a:cubicBezTo>
                        <a:pt x="8763" y="43200"/>
                        <a:pt x="3878" y="41435"/>
                        <a:pt x="-1" y="38211"/>
                      </a:cubicBezTo>
                    </a:path>
                    <a:path w="35407" h="43200" extrusionOk="0">
                      <a:moveTo>
                        <a:pt x="13806" y="0"/>
                      </a:moveTo>
                      <a:cubicBezTo>
                        <a:pt x="25736" y="0"/>
                        <a:pt x="35407" y="9670"/>
                        <a:pt x="35407" y="21600"/>
                      </a:cubicBezTo>
                      <a:cubicBezTo>
                        <a:pt x="35407" y="33529"/>
                        <a:pt x="25736" y="43200"/>
                        <a:pt x="13807" y="43200"/>
                      </a:cubicBezTo>
                      <a:cubicBezTo>
                        <a:pt x="8763" y="43200"/>
                        <a:pt x="3878" y="41435"/>
                        <a:pt x="-1" y="38211"/>
                      </a:cubicBezTo>
                      <a:lnTo>
                        <a:pt x="13807" y="2160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2563" name="Google Shape;2563;p63"/>
              <p:cNvCxnSpPr/>
              <p:nvPr/>
            </p:nvCxnSpPr>
            <p:spPr>
              <a:xfrm>
                <a:off x="624" y="1632"/>
                <a:ext cx="0" cy="24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564" name="Google Shape;2564;p63"/>
            <p:cNvCxnSpPr/>
            <p:nvPr/>
          </p:nvCxnSpPr>
          <p:spPr>
            <a:xfrm rot="10800000">
              <a:off x="498" y="3783"/>
              <a:ext cx="96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5" name="Google Shape;2565;p63"/>
            <p:cNvCxnSpPr/>
            <p:nvPr/>
          </p:nvCxnSpPr>
          <p:spPr>
            <a:xfrm rot="10800000">
              <a:off x="499" y="3735"/>
              <a:ext cx="0" cy="19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66" name="Google Shape;2566;p63"/>
          <p:cNvGrpSpPr/>
          <p:nvPr/>
        </p:nvGrpSpPr>
        <p:grpSpPr>
          <a:xfrm>
            <a:off x="7935913" y="5410200"/>
            <a:ext cx="807243" cy="1443038"/>
            <a:chOff x="451" y="3363"/>
            <a:chExt cx="509" cy="909"/>
          </a:xfrm>
        </p:grpSpPr>
        <p:grpSp>
          <p:nvGrpSpPr>
            <p:cNvPr id="2567" name="Google Shape;2567;p63"/>
            <p:cNvGrpSpPr/>
            <p:nvPr/>
          </p:nvGrpSpPr>
          <p:grpSpPr>
            <a:xfrm>
              <a:off x="488" y="3363"/>
              <a:ext cx="222" cy="240"/>
              <a:chOff x="3290" y="3696"/>
              <a:chExt cx="455" cy="351"/>
            </a:xfrm>
          </p:grpSpPr>
          <p:sp>
            <p:nvSpPr>
              <p:cNvPr id="2568" name="Google Shape;2568;p63"/>
              <p:cNvSpPr/>
              <p:nvPr/>
            </p:nvSpPr>
            <p:spPr>
              <a:xfrm rot="10800000" flipH="1">
                <a:off x="3509" y="3936"/>
                <a:ext cx="51" cy="54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569" name="Google Shape;2569;p63"/>
              <p:cNvGrpSpPr/>
              <p:nvPr/>
            </p:nvGrpSpPr>
            <p:grpSpPr>
              <a:xfrm>
                <a:off x="3290" y="3696"/>
                <a:ext cx="455" cy="351"/>
                <a:chOff x="3290" y="3696"/>
                <a:chExt cx="455" cy="351"/>
              </a:xfrm>
            </p:grpSpPr>
            <p:grpSp>
              <p:nvGrpSpPr>
                <p:cNvPr id="2570" name="Google Shape;2570;p63"/>
                <p:cNvGrpSpPr/>
                <p:nvPr/>
              </p:nvGrpSpPr>
              <p:grpSpPr>
                <a:xfrm>
                  <a:off x="3290" y="3696"/>
                  <a:ext cx="104" cy="336"/>
                  <a:chOff x="864" y="1488"/>
                  <a:chExt cx="96" cy="336"/>
                </a:xfrm>
              </p:grpSpPr>
              <p:cxnSp>
                <p:nvCxnSpPr>
                  <p:cNvPr id="2571" name="Google Shape;2571;p63"/>
                  <p:cNvCxnSpPr/>
                  <p:nvPr/>
                </p:nvCxnSpPr>
                <p:spPr>
                  <a:xfrm>
                    <a:off x="888" y="1728"/>
                    <a:ext cx="0" cy="9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572" name="Google Shape;2572;p63"/>
                  <p:cNvCxnSpPr/>
                  <p:nvPr/>
                </p:nvCxnSpPr>
                <p:spPr>
                  <a:xfrm>
                    <a:off x="888" y="1488"/>
                    <a:ext cx="0" cy="9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grpSp>
                <p:nvGrpSpPr>
                  <p:cNvPr id="2573" name="Google Shape;2573;p63"/>
                  <p:cNvGrpSpPr/>
                  <p:nvPr/>
                </p:nvGrpSpPr>
                <p:grpSpPr>
                  <a:xfrm>
                    <a:off x="864" y="1680"/>
                    <a:ext cx="96" cy="48"/>
                    <a:chOff x="864" y="1680"/>
                    <a:chExt cx="96" cy="48"/>
                  </a:xfrm>
                </p:grpSpPr>
                <p:sp>
                  <p:nvSpPr>
                    <p:cNvPr id="2574" name="Google Shape;2574;p63"/>
                    <p:cNvSpPr/>
                    <p:nvPr/>
                  </p:nvSpPr>
                  <p:spPr>
                    <a:xfrm>
                      <a:off x="864" y="1680"/>
                      <a:ext cx="48" cy="48"/>
                    </a:xfrm>
                    <a:prstGeom prst="ellipse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cxnSp>
                  <p:nvCxnSpPr>
                    <p:cNvPr id="2575" name="Google Shape;2575;p63"/>
                    <p:cNvCxnSpPr/>
                    <p:nvPr/>
                  </p:nvCxnSpPr>
                  <p:spPr>
                    <a:xfrm>
                      <a:off x="912" y="1704"/>
                      <a:ext cx="48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grpSp>
                <p:nvGrpSpPr>
                  <p:cNvPr id="2576" name="Google Shape;2576;p63"/>
                  <p:cNvGrpSpPr/>
                  <p:nvPr/>
                </p:nvGrpSpPr>
                <p:grpSpPr>
                  <a:xfrm>
                    <a:off x="864" y="1584"/>
                    <a:ext cx="96" cy="48"/>
                    <a:chOff x="864" y="1680"/>
                    <a:chExt cx="96" cy="48"/>
                  </a:xfrm>
                </p:grpSpPr>
                <p:sp>
                  <p:nvSpPr>
                    <p:cNvPr id="2577" name="Google Shape;2577;p63"/>
                    <p:cNvSpPr/>
                    <p:nvPr/>
                  </p:nvSpPr>
                  <p:spPr>
                    <a:xfrm>
                      <a:off x="864" y="1680"/>
                      <a:ext cx="48" cy="48"/>
                    </a:xfrm>
                    <a:prstGeom prst="ellipse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cxnSp>
                  <p:nvCxnSpPr>
                    <p:cNvPr id="2578" name="Google Shape;2578;p63"/>
                    <p:cNvCxnSpPr/>
                    <p:nvPr/>
                  </p:nvCxnSpPr>
                  <p:spPr>
                    <a:xfrm>
                      <a:off x="912" y="1704"/>
                      <a:ext cx="48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</p:grpSp>
            <p:grpSp>
              <p:nvGrpSpPr>
                <p:cNvPr id="2579" name="Google Shape;2579;p63"/>
                <p:cNvGrpSpPr/>
                <p:nvPr/>
              </p:nvGrpSpPr>
              <p:grpSpPr>
                <a:xfrm>
                  <a:off x="3329" y="3888"/>
                  <a:ext cx="416" cy="159"/>
                  <a:chOff x="1056" y="3588"/>
                  <a:chExt cx="384" cy="159"/>
                </a:xfrm>
              </p:grpSpPr>
              <p:cxnSp>
                <p:nvCxnSpPr>
                  <p:cNvPr id="2580" name="Google Shape;2580;p63"/>
                  <p:cNvCxnSpPr/>
                  <p:nvPr/>
                </p:nvCxnSpPr>
                <p:spPr>
                  <a:xfrm>
                    <a:off x="1056" y="3672"/>
                    <a:ext cx="7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grpSp>
                <p:nvGrpSpPr>
                  <p:cNvPr id="2581" name="Google Shape;2581;p63"/>
                  <p:cNvGrpSpPr/>
                  <p:nvPr/>
                </p:nvGrpSpPr>
                <p:grpSpPr>
                  <a:xfrm rot="10800000" flipH="1">
                    <a:off x="1347" y="3588"/>
                    <a:ext cx="93" cy="159"/>
                    <a:chOff x="1296" y="2928"/>
                    <a:chExt cx="72" cy="96"/>
                  </a:xfrm>
                </p:grpSpPr>
                <p:cxnSp>
                  <p:nvCxnSpPr>
                    <p:cNvPr id="2582" name="Google Shape;2582;p63"/>
                    <p:cNvCxnSpPr/>
                    <p:nvPr/>
                  </p:nvCxnSpPr>
                  <p:spPr>
                    <a:xfrm>
                      <a:off x="1296" y="2928"/>
                      <a:ext cx="0" cy="96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583" name="Google Shape;2583;p63"/>
                    <p:cNvCxnSpPr/>
                    <p:nvPr/>
                  </p:nvCxnSpPr>
                  <p:spPr>
                    <a:xfrm>
                      <a:off x="1332" y="2952"/>
                      <a:ext cx="0" cy="48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584" name="Google Shape;2584;p63"/>
                    <p:cNvCxnSpPr/>
                    <p:nvPr/>
                  </p:nvCxnSpPr>
                  <p:spPr>
                    <a:xfrm>
                      <a:off x="1368" y="2952"/>
                      <a:ext cx="0" cy="48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sp>
                <p:nvSpPr>
                  <p:cNvPr id="2585" name="Google Shape;2585;p63"/>
                  <p:cNvSpPr/>
                  <p:nvPr/>
                </p:nvSpPr>
                <p:spPr>
                  <a:xfrm rot="10800000" flipH="1">
                    <a:off x="1126" y="3642"/>
                    <a:ext cx="47" cy="54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2586" name="Google Shape;2586;p63"/>
                  <p:cNvCxnSpPr/>
                  <p:nvPr/>
                </p:nvCxnSpPr>
                <p:spPr>
                  <a:xfrm>
                    <a:off x="1284" y="3672"/>
                    <a:ext cx="7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cxnSp>
              <p:nvCxnSpPr>
                <p:cNvPr id="2587" name="Google Shape;2587;p63"/>
                <p:cNvCxnSpPr/>
                <p:nvPr/>
              </p:nvCxnSpPr>
              <p:spPr>
                <a:xfrm rot="10800000" flipH="1">
                  <a:off x="3465" y="3984"/>
                  <a:ext cx="48" cy="4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588" name="Google Shape;2588;p63"/>
            <p:cNvGrpSpPr/>
            <p:nvPr/>
          </p:nvGrpSpPr>
          <p:grpSpPr>
            <a:xfrm>
              <a:off x="451" y="3918"/>
              <a:ext cx="116" cy="202"/>
              <a:chOff x="1056" y="960"/>
              <a:chExt cx="288" cy="480"/>
            </a:xfrm>
          </p:grpSpPr>
          <p:sp>
            <p:nvSpPr>
              <p:cNvPr id="2589" name="Google Shape;2589;p63"/>
              <p:cNvSpPr/>
              <p:nvPr/>
            </p:nvSpPr>
            <p:spPr>
              <a:xfrm>
                <a:off x="1056" y="960"/>
                <a:ext cx="288" cy="288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0" name="Google Shape;2590;p63"/>
              <p:cNvSpPr/>
              <p:nvPr/>
            </p:nvSpPr>
            <p:spPr>
              <a:xfrm>
                <a:off x="1056" y="1152"/>
                <a:ext cx="288" cy="288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91" name="Google Shape;2591;p63"/>
            <p:cNvGrpSpPr/>
            <p:nvPr/>
          </p:nvGrpSpPr>
          <p:grpSpPr>
            <a:xfrm>
              <a:off x="451" y="4171"/>
              <a:ext cx="116" cy="101"/>
              <a:chOff x="162" y="3888"/>
              <a:chExt cx="192" cy="192"/>
            </a:xfrm>
          </p:grpSpPr>
          <p:sp>
            <p:nvSpPr>
              <p:cNvPr id="2592" name="Google Shape;2592;p63"/>
              <p:cNvSpPr/>
              <p:nvPr/>
            </p:nvSpPr>
            <p:spPr>
              <a:xfrm>
                <a:off x="162" y="3888"/>
                <a:ext cx="192" cy="192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3" name="Google Shape;2593;p63"/>
              <p:cNvSpPr/>
              <p:nvPr/>
            </p:nvSpPr>
            <p:spPr>
              <a:xfrm>
                <a:off x="192" y="3963"/>
                <a:ext cx="144" cy="48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44" extrusionOk="0">
                    <a:moveTo>
                      <a:pt x="0" y="144"/>
                    </a:moveTo>
                    <a:cubicBezTo>
                      <a:pt x="16" y="72"/>
                      <a:pt x="32" y="0"/>
                      <a:pt x="48" y="0"/>
                    </a:cubicBezTo>
                    <a:cubicBezTo>
                      <a:pt x="64" y="0"/>
                      <a:pt x="80" y="144"/>
                      <a:pt x="96" y="144"/>
                    </a:cubicBezTo>
                    <a:cubicBezTo>
                      <a:pt x="112" y="144"/>
                      <a:pt x="136" y="24"/>
                      <a:pt x="144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594" name="Google Shape;2594;p63"/>
            <p:cNvCxnSpPr/>
            <p:nvPr/>
          </p:nvCxnSpPr>
          <p:spPr>
            <a:xfrm>
              <a:off x="509" y="4120"/>
              <a:ext cx="0" cy="5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595" name="Google Shape;2595;p63"/>
            <p:cNvGrpSpPr/>
            <p:nvPr/>
          </p:nvGrpSpPr>
          <p:grpSpPr>
            <a:xfrm>
              <a:off x="505" y="3843"/>
              <a:ext cx="212" cy="50"/>
              <a:chOff x="2340" y="3720"/>
              <a:chExt cx="324" cy="96"/>
            </a:xfrm>
          </p:grpSpPr>
          <p:sp>
            <p:nvSpPr>
              <p:cNvPr id="2596" name="Google Shape;2596;p63"/>
              <p:cNvSpPr/>
              <p:nvPr/>
            </p:nvSpPr>
            <p:spPr>
              <a:xfrm>
                <a:off x="2400" y="3744"/>
                <a:ext cx="144" cy="48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597" name="Google Shape;2597;p63"/>
              <p:cNvCxnSpPr/>
              <p:nvPr/>
            </p:nvCxnSpPr>
            <p:spPr>
              <a:xfrm>
                <a:off x="2544" y="3768"/>
                <a:ext cx="48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98" name="Google Shape;2598;p63"/>
              <p:cNvCxnSpPr/>
              <p:nvPr/>
            </p:nvCxnSpPr>
            <p:spPr>
              <a:xfrm>
                <a:off x="2340" y="3768"/>
                <a:ext cx="48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599" name="Google Shape;2599;p63"/>
              <p:cNvGrpSpPr/>
              <p:nvPr/>
            </p:nvGrpSpPr>
            <p:grpSpPr>
              <a:xfrm>
                <a:off x="2592" y="3720"/>
                <a:ext cx="72" cy="96"/>
                <a:chOff x="1296" y="2928"/>
                <a:chExt cx="72" cy="96"/>
              </a:xfrm>
            </p:grpSpPr>
            <p:cxnSp>
              <p:nvCxnSpPr>
                <p:cNvPr id="2600" name="Google Shape;2600;p63"/>
                <p:cNvCxnSpPr/>
                <p:nvPr/>
              </p:nvCxnSpPr>
              <p:spPr>
                <a:xfrm>
                  <a:off x="1296" y="2928"/>
                  <a:ext cx="0" cy="9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01" name="Google Shape;2601;p63"/>
                <p:cNvCxnSpPr/>
                <p:nvPr/>
              </p:nvCxnSpPr>
              <p:spPr>
                <a:xfrm>
                  <a:off x="1332" y="2952"/>
                  <a:ext cx="0" cy="4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02" name="Google Shape;2602;p63"/>
                <p:cNvCxnSpPr/>
                <p:nvPr/>
              </p:nvCxnSpPr>
              <p:spPr>
                <a:xfrm>
                  <a:off x="1368" y="2952"/>
                  <a:ext cx="0" cy="4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603" name="Google Shape;2603;p63"/>
            <p:cNvGrpSpPr/>
            <p:nvPr/>
          </p:nvGrpSpPr>
          <p:grpSpPr>
            <a:xfrm rot="-5400000">
              <a:off x="657" y="3519"/>
              <a:ext cx="221" cy="384"/>
              <a:chOff x="2256" y="2976"/>
              <a:chExt cx="288" cy="585"/>
            </a:xfrm>
          </p:grpSpPr>
          <p:grpSp>
            <p:nvGrpSpPr>
              <p:cNvPr id="2604" name="Google Shape;2604;p63"/>
              <p:cNvGrpSpPr/>
              <p:nvPr/>
            </p:nvGrpSpPr>
            <p:grpSpPr>
              <a:xfrm>
                <a:off x="2256" y="2976"/>
                <a:ext cx="96" cy="585"/>
                <a:chOff x="2256" y="2976"/>
                <a:chExt cx="96" cy="585"/>
              </a:xfrm>
            </p:grpSpPr>
            <p:grpSp>
              <p:nvGrpSpPr>
                <p:cNvPr id="2605" name="Google Shape;2605;p63"/>
                <p:cNvGrpSpPr/>
                <p:nvPr/>
              </p:nvGrpSpPr>
              <p:grpSpPr>
                <a:xfrm>
                  <a:off x="2260" y="3504"/>
                  <a:ext cx="92" cy="57"/>
                  <a:chOff x="1396" y="1728"/>
                  <a:chExt cx="92" cy="57"/>
                </a:xfrm>
              </p:grpSpPr>
              <p:cxnSp>
                <p:nvCxnSpPr>
                  <p:cNvPr id="2606" name="Google Shape;2606;p63"/>
                  <p:cNvCxnSpPr/>
                  <p:nvPr/>
                </p:nvCxnSpPr>
                <p:spPr>
                  <a:xfrm>
                    <a:off x="1396" y="1728"/>
                    <a:ext cx="92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607" name="Google Shape;2607;p63"/>
                  <p:cNvCxnSpPr/>
                  <p:nvPr/>
                </p:nvCxnSpPr>
                <p:spPr>
                  <a:xfrm>
                    <a:off x="1419" y="1755"/>
                    <a:ext cx="4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608" name="Google Shape;2608;p63"/>
                  <p:cNvCxnSpPr/>
                  <p:nvPr/>
                </p:nvCxnSpPr>
                <p:spPr>
                  <a:xfrm>
                    <a:off x="1419" y="1785"/>
                    <a:ext cx="4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609" name="Google Shape;2609;p63"/>
                <p:cNvGrpSpPr/>
                <p:nvPr/>
              </p:nvGrpSpPr>
              <p:grpSpPr>
                <a:xfrm>
                  <a:off x="2256" y="3072"/>
                  <a:ext cx="96" cy="48"/>
                  <a:chOff x="2256" y="3072"/>
                  <a:chExt cx="96" cy="48"/>
                </a:xfrm>
              </p:grpSpPr>
              <p:cxnSp>
                <p:nvCxnSpPr>
                  <p:cNvPr id="2610" name="Google Shape;2610;p63"/>
                  <p:cNvCxnSpPr/>
                  <p:nvPr/>
                </p:nvCxnSpPr>
                <p:spPr>
                  <a:xfrm>
                    <a:off x="2256" y="3072"/>
                    <a:ext cx="9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611" name="Google Shape;2611;p63"/>
                  <p:cNvCxnSpPr/>
                  <p:nvPr/>
                </p:nvCxnSpPr>
                <p:spPr>
                  <a:xfrm>
                    <a:off x="2256" y="3120"/>
                    <a:ext cx="9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612" name="Google Shape;2612;p63"/>
                <p:cNvGrpSpPr/>
                <p:nvPr/>
              </p:nvGrpSpPr>
              <p:grpSpPr>
                <a:xfrm>
                  <a:off x="2256" y="3216"/>
                  <a:ext cx="96" cy="48"/>
                  <a:chOff x="2256" y="3216"/>
                  <a:chExt cx="96" cy="48"/>
                </a:xfrm>
              </p:grpSpPr>
              <p:cxnSp>
                <p:nvCxnSpPr>
                  <p:cNvPr id="2613" name="Google Shape;2613;p63"/>
                  <p:cNvCxnSpPr/>
                  <p:nvPr/>
                </p:nvCxnSpPr>
                <p:spPr>
                  <a:xfrm>
                    <a:off x="2256" y="3216"/>
                    <a:ext cx="9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614" name="Google Shape;2614;p63"/>
                  <p:cNvCxnSpPr/>
                  <p:nvPr/>
                </p:nvCxnSpPr>
                <p:spPr>
                  <a:xfrm>
                    <a:off x="2256" y="3264"/>
                    <a:ext cx="9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615" name="Google Shape;2615;p63"/>
                <p:cNvGrpSpPr/>
                <p:nvPr/>
              </p:nvGrpSpPr>
              <p:grpSpPr>
                <a:xfrm>
                  <a:off x="2256" y="3360"/>
                  <a:ext cx="96" cy="48"/>
                  <a:chOff x="2256" y="3360"/>
                  <a:chExt cx="96" cy="48"/>
                </a:xfrm>
              </p:grpSpPr>
              <p:cxnSp>
                <p:nvCxnSpPr>
                  <p:cNvPr id="2616" name="Google Shape;2616;p63"/>
                  <p:cNvCxnSpPr/>
                  <p:nvPr/>
                </p:nvCxnSpPr>
                <p:spPr>
                  <a:xfrm>
                    <a:off x="2256" y="3360"/>
                    <a:ext cx="9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617" name="Google Shape;2617;p63"/>
                  <p:cNvCxnSpPr/>
                  <p:nvPr/>
                </p:nvCxnSpPr>
                <p:spPr>
                  <a:xfrm>
                    <a:off x="2256" y="3408"/>
                    <a:ext cx="9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cxnSp>
              <p:nvCxnSpPr>
                <p:cNvPr id="2618" name="Google Shape;2618;p63"/>
                <p:cNvCxnSpPr/>
                <p:nvPr/>
              </p:nvCxnSpPr>
              <p:spPr>
                <a:xfrm>
                  <a:off x="2304" y="2976"/>
                  <a:ext cx="0" cy="9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19" name="Google Shape;2619;p63"/>
                <p:cNvCxnSpPr/>
                <p:nvPr/>
              </p:nvCxnSpPr>
              <p:spPr>
                <a:xfrm>
                  <a:off x="2304" y="3120"/>
                  <a:ext cx="0" cy="9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20" name="Google Shape;2620;p63"/>
                <p:cNvCxnSpPr/>
                <p:nvPr/>
              </p:nvCxnSpPr>
              <p:spPr>
                <a:xfrm>
                  <a:off x="2304" y="3264"/>
                  <a:ext cx="0" cy="9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21" name="Google Shape;2621;p63"/>
                <p:cNvCxnSpPr/>
                <p:nvPr/>
              </p:nvCxnSpPr>
              <p:spPr>
                <a:xfrm>
                  <a:off x="2304" y="3408"/>
                  <a:ext cx="0" cy="9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622" name="Google Shape;2622;p63"/>
              <p:cNvGrpSpPr/>
              <p:nvPr/>
            </p:nvGrpSpPr>
            <p:grpSpPr>
              <a:xfrm>
                <a:off x="2304" y="2976"/>
                <a:ext cx="240" cy="384"/>
                <a:chOff x="1104" y="720"/>
                <a:chExt cx="327" cy="567"/>
              </a:xfrm>
            </p:grpSpPr>
            <p:grpSp>
              <p:nvGrpSpPr>
                <p:cNvPr id="2623" name="Google Shape;2623;p63"/>
                <p:cNvGrpSpPr/>
                <p:nvPr/>
              </p:nvGrpSpPr>
              <p:grpSpPr>
                <a:xfrm>
                  <a:off x="1104" y="960"/>
                  <a:ext cx="144" cy="144"/>
                  <a:chOff x="1104" y="960"/>
                  <a:chExt cx="144" cy="144"/>
                </a:xfrm>
              </p:grpSpPr>
              <p:sp>
                <p:nvSpPr>
                  <p:cNvPr id="2624" name="Google Shape;2624;p63"/>
                  <p:cNvSpPr/>
                  <p:nvPr/>
                </p:nvSpPr>
                <p:spPr>
                  <a:xfrm>
                    <a:off x="1200" y="960"/>
                    <a:ext cx="48" cy="1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" h="192" extrusionOk="0">
                        <a:moveTo>
                          <a:pt x="0" y="0"/>
                        </a:moveTo>
                        <a:cubicBezTo>
                          <a:pt x="48" y="16"/>
                          <a:pt x="96" y="32"/>
                          <a:pt x="96" y="48"/>
                        </a:cubicBezTo>
                        <a:cubicBezTo>
                          <a:pt x="96" y="64"/>
                          <a:pt x="0" y="80"/>
                          <a:pt x="0" y="96"/>
                        </a:cubicBezTo>
                        <a:cubicBezTo>
                          <a:pt x="0" y="112"/>
                          <a:pt x="96" y="128"/>
                          <a:pt x="96" y="144"/>
                        </a:cubicBezTo>
                        <a:cubicBezTo>
                          <a:pt x="96" y="160"/>
                          <a:pt x="8" y="184"/>
                          <a:pt x="0" y="19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2625" name="Google Shape;2625;p63"/>
                  <p:cNvCxnSpPr/>
                  <p:nvPr/>
                </p:nvCxnSpPr>
                <p:spPr>
                  <a:xfrm>
                    <a:off x="1104" y="1029"/>
                    <a:ext cx="9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626" name="Google Shape;2626;p63"/>
                <p:cNvGrpSpPr/>
                <p:nvPr/>
              </p:nvGrpSpPr>
              <p:grpSpPr>
                <a:xfrm>
                  <a:off x="1287" y="960"/>
                  <a:ext cx="144" cy="144"/>
                  <a:chOff x="1287" y="960"/>
                  <a:chExt cx="144" cy="144"/>
                </a:xfrm>
              </p:grpSpPr>
              <p:sp>
                <p:nvSpPr>
                  <p:cNvPr id="2627" name="Google Shape;2627;p63"/>
                  <p:cNvSpPr/>
                  <p:nvPr/>
                </p:nvSpPr>
                <p:spPr>
                  <a:xfrm>
                    <a:off x="1287" y="960"/>
                    <a:ext cx="48" cy="1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" h="192" extrusionOk="0">
                        <a:moveTo>
                          <a:pt x="96" y="0"/>
                        </a:moveTo>
                        <a:cubicBezTo>
                          <a:pt x="48" y="16"/>
                          <a:pt x="0" y="32"/>
                          <a:pt x="0" y="48"/>
                        </a:cubicBezTo>
                        <a:cubicBezTo>
                          <a:pt x="0" y="64"/>
                          <a:pt x="96" y="80"/>
                          <a:pt x="96" y="96"/>
                        </a:cubicBezTo>
                        <a:cubicBezTo>
                          <a:pt x="96" y="112"/>
                          <a:pt x="0" y="128"/>
                          <a:pt x="0" y="144"/>
                        </a:cubicBezTo>
                        <a:cubicBezTo>
                          <a:pt x="0" y="160"/>
                          <a:pt x="80" y="184"/>
                          <a:pt x="96" y="192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2628" name="Google Shape;2628;p63"/>
                  <p:cNvCxnSpPr/>
                  <p:nvPr/>
                </p:nvCxnSpPr>
                <p:spPr>
                  <a:xfrm>
                    <a:off x="1335" y="1035"/>
                    <a:ext cx="96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629" name="Google Shape;2629;p63"/>
                <p:cNvGrpSpPr/>
                <p:nvPr/>
              </p:nvGrpSpPr>
              <p:grpSpPr>
                <a:xfrm>
                  <a:off x="1200" y="1152"/>
                  <a:ext cx="144" cy="135"/>
                  <a:chOff x="1200" y="1152"/>
                  <a:chExt cx="144" cy="135"/>
                </a:xfrm>
              </p:grpSpPr>
              <p:sp>
                <p:nvSpPr>
                  <p:cNvPr id="2630" name="Google Shape;2630;p63"/>
                  <p:cNvSpPr/>
                  <p:nvPr/>
                </p:nvSpPr>
                <p:spPr>
                  <a:xfrm>
                    <a:off x="1200" y="1152"/>
                    <a:ext cx="144" cy="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" h="96" extrusionOk="0">
                        <a:moveTo>
                          <a:pt x="0" y="96"/>
                        </a:moveTo>
                        <a:cubicBezTo>
                          <a:pt x="16" y="48"/>
                          <a:pt x="32" y="0"/>
                          <a:pt x="48" y="0"/>
                        </a:cubicBezTo>
                        <a:cubicBezTo>
                          <a:pt x="64" y="0"/>
                          <a:pt x="80" y="96"/>
                          <a:pt x="96" y="96"/>
                        </a:cubicBezTo>
                        <a:cubicBezTo>
                          <a:pt x="112" y="96"/>
                          <a:pt x="128" y="0"/>
                          <a:pt x="144" y="0"/>
                        </a:cubicBezTo>
                        <a:cubicBezTo>
                          <a:pt x="160" y="0"/>
                          <a:pt x="184" y="80"/>
                          <a:pt x="192" y="96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2631" name="Google Shape;2631;p63"/>
                  <p:cNvCxnSpPr/>
                  <p:nvPr/>
                </p:nvCxnSpPr>
                <p:spPr>
                  <a:xfrm>
                    <a:off x="1275" y="1239"/>
                    <a:ext cx="0" cy="48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632" name="Google Shape;2632;p63"/>
                <p:cNvGrpSpPr/>
                <p:nvPr/>
              </p:nvGrpSpPr>
              <p:grpSpPr>
                <a:xfrm>
                  <a:off x="1200" y="720"/>
                  <a:ext cx="144" cy="192"/>
                  <a:chOff x="1200" y="720"/>
                  <a:chExt cx="144" cy="192"/>
                </a:xfrm>
              </p:grpSpPr>
              <p:sp>
                <p:nvSpPr>
                  <p:cNvPr id="2633" name="Google Shape;2633;p63"/>
                  <p:cNvSpPr/>
                  <p:nvPr/>
                </p:nvSpPr>
                <p:spPr>
                  <a:xfrm>
                    <a:off x="1200" y="816"/>
                    <a:ext cx="144" cy="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" h="96" extrusionOk="0">
                        <a:moveTo>
                          <a:pt x="0" y="0"/>
                        </a:moveTo>
                        <a:cubicBezTo>
                          <a:pt x="16" y="48"/>
                          <a:pt x="32" y="96"/>
                          <a:pt x="48" y="96"/>
                        </a:cubicBezTo>
                        <a:cubicBezTo>
                          <a:pt x="64" y="96"/>
                          <a:pt x="80" y="0"/>
                          <a:pt x="96" y="0"/>
                        </a:cubicBezTo>
                        <a:cubicBezTo>
                          <a:pt x="112" y="0"/>
                          <a:pt x="128" y="96"/>
                          <a:pt x="144" y="96"/>
                        </a:cubicBezTo>
                        <a:cubicBezTo>
                          <a:pt x="160" y="96"/>
                          <a:pt x="184" y="16"/>
                          <a:pt x="192" y="0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2634" name="Google Shape;2634;p63"/>
                  <p:cNvCxnSpPr/>
                  <p:nvPr/>
                </p:nvCxnSpPr>
                <p:spPr>
                  <a:xfrm>
                    <a:off x="1269" y="720"/>
                    <a:ext cx="0" cy="9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  <p:grpSp>
          <p:nvGrpSpPr>
            <p:cNvPr id="2635" name="Google Shape;2635;p63"/>
            <p:cNvGrpSpPr/>
            <p:nvPr/>
          </p:nvGrpSpPr>
          <p:grpSpPr>
            <a:xfrm>
              <a:off x="468" y="3590"/>
              <a:ext cx="65" cy="145"/>
              <a:chOff x="575" y="1632"/>
              <a:chExt cx="97" cy="240"/>
            </a:xfrm>
          </p:grpSpPr>
          <p:grpSp>
            <p:nvGrpSpPr>
              <p:cNvPr id="2636" name="Google Shape;2636;p63"/>
              <p:cNvGrpSpPr/>
              <p:nvPr/>
            </p:nvGrpSpPr>
            <p:grpSpPr>
              <a:xfrm>
                <a:off x="575" y="1680"/>
                <a:ext cx="97" cy="144"/>
                <a:chOff x="575" y="1584"/>
                <a:chExt cx="473" cy="1332"/>
              </a:xfrm>
            </p:grpSpPr>
            <p:sp>
              <p:nvSpPr>
                <p:cNvPr id="2637" name="Google Shape;2637;p63"/>
                <p:cNvSpPr/>
                <p:nvPr/>
              </p:nvSpPr>
              <p:spPr>
                <a:xfrm flipH="1">
                  <a:off x="575" y="1584"/>
                  <a:ext cx="439" cy="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76" h="43200" fill="none" extrusionOk="0">
                      <a:moveTo>
                        <a:pt x="-1" y="3176"/>
                      </a:moveTo>
                      <a:cubicBezTo>
                        <a:pt x="3394" y="1099"/>
                        <a:pt x="7296" y="-1"/>
                        <a:pt x="11276" y="0"/>
                      </a:cubicBezTo>
                      <a:cubicBezTo>
                        <a:pt x="23205" y="0"/>
                        <a:pt x="32876" y="9670"/>
                        <a:pt x="32876" y="21600"/>
                      </a:cubicBezTo>
                      <a:cubicBezTo>
                        <a:pt x="32876" y="33529"/>
                        <a:pt x="23205" y="43200"/>
                        <a:pt x="11276" y="43200"/>
                      </a:cubicBezTo>
                      <a:cubicBezTo>
                        <a:pt x="10882" y="43200"/>
                        <a:pt x="10488" y="43189"/>
                        <a:pt x="10096" y="43167"/>
                      </a:cubicBezTo>
                    </a:path>
                    <a:path w="32876" h="43200" extrusionOk="0">
                      <a:moveTo>
                        <a:pt x="-1" y="3176"/>
                      </a:moveTo>
                      <a:cubicBezTo>
                        <a:pt x="3394" y="1099"/>
                        <a:pt x="7296" y="-1"/>
                        <a:pt x="11276" y="0"/>
                      </a:cubicBezTo>
                      <a:cubicBezTo>
                        <a:pt x="23205" y="0"/>
                        <a:pt x="32876" y="9670"/>
                        <a:pt x="32876" y="21600"/>
                      </a:cubicBezTo>
                      <a:cubicBezTo>
                        <a:pt x="32876" y="33529"/>
                        <a:pt x="23205" y="43200"/>
                        <a:pt x="11276" y="43200"/>
                      </a:cubicBezTo>
                      <a:cubicBezTo>
                        <a:pt x="10882" y="43200"/>
                        <a:pt x="10488" y="43189"/>
                        <a:pt x="10096" y="43167"/>
                      </a:cubicBezTo>
                      <a:lnTo>
                        <a:pt x="11276" y="2160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38" name="Google Shape;2638;p63"/>
                <p:cNvSpPr/>
                <p:nvPr/>
              </p:nvSpPr>
              <p:spPr>
                <a:xfrm flipH="1">
                  <a:off x="575" y="2244"/>
                  <a:ext cx="473" cy="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07" h="43200" fill="none" extrusionOk="0">
                      <a:moveTo>
                        <a:pt x="13806" y="0"/>
                      </a:moveTo>
                      <a:cubicBezTo>
                        <a:pt x="25736" y="0"/>
                        <a:pt x="35407" y="9670"/>
                        <a:pt x="35407" y="21600"/>
                      </a:cubicBezTo>
                      <a:cubicBezTo>
                        <a:pt x="35407" y="33529"/>
                        <a:pt x="25736" y="43200"/>
                        <a:pt x="13807" y="43200"/>
                      </a:cubicBezTo>
                      <a:cubicBezTo>
                        <a:pt x="8763" y="43200"/>
                        <a:pt x="3878" y="41435"/>
                        <a:pt x="-1" y="38211"/>
                      </a:cubicBezTo>
                    </a:path>
                    <a:path w="35407" h="43200" extrusionOk="0">
                      <a:moveTo>
                        <a:pt x="13806" y="0"/>
                      </a:moveTo>
                      <a:cubicBezTo>
                        <a:pt x="25736" y="0"/>
                        <a:pt x="35407" y="9670"/>
                        <a:pt x="35407" y="21600"/>
                      </a:cubicBezTo>
                      <a:cubicBezTo>
                        <a:pt x="35407" y="33529"/>
                        <a:pt x="25736" y="43200"/>
                        <a:pt x="13807" y="43200"/>
                      </a:cubicBezTo>
                      <a:cubicBezTo>
                        <a:pt x="8763" y="43200"/>
                        <a:pt x="3878" y="41435"/>
                        <a:pt x="-1" y="38211"/>
                      </a:cubicBezTo>
                      <a:lnTo>
                        <a:pt x="13807" y="2160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2639" name="Google Shape;2639;p63"/>
              <p:cNvCxnSpPr/>
              <p:nvPr/>
            </p:nvCxnSpPr>
            <p:spPr>
              <a:xfrm>
                <a:off x="624" y="1632"/>
                <a:ext cx="0" cy="24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640" name="Google Shape;2640;p63"/>
            <p:cNvCxnSpPr/>
            <p:nvPr/>
          </p:nvCxnSpPr>
          <p:spPr>
            <a:xfrm rot="10800000">
              <a:off x="498" y="3783"/>
              <a:ext cx="96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1" name="Google Shape;2641;p63"/>
            <p:cNvCxnSpPr/>
            <p:nvPr/>
          </p:nvCxnSpPr>
          <p:spPr>
            <a:xfrm rot="10800000">
              <a:off x="499" y="3735"/>
              <a:ext cx="0" cy="19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42" name="Google Shape;2642;p63"/>
          <p:cNvSpPr txBox="1"/>
          <p:nvPr/>
        </p:nvSpPr>
        <p:spPr>
          <a:xfrm>
            <a:off x="457200" y="3733800"/>
            <a:ext cx="35242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CB</a:t>
            </a:r>
            <a:endParaRPr dirty="0"/>
          </a:p>
        </p:txBody>
      </p:sp>
      <p:sp>
        <p:nvSpPr>
          <p:cNvPr id="2643" name="Google Shape;2643;p63"/>
          <p:cNvSpPr txBox="1"/>
          <p:nvPr/>
        </p:nvSpPr>
        <p:spPr>
          <a:xfrm>
            <a:off x="1401763" y="3733800"/>
            <a:ext cx="35242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CB</a:t>
            </a:r>
            <a:endParaRPr dirty="0"/>
          </a:p>
        </p:txBody>
      </p:sp>
      <p:sp>
        <p:nvSpPr>
          <p:cNvPr id="2644" name="Google Shape;2644;p63"/>
          <p:cNvSpPr txBox="1"/>
          <p:nvPr/>
        </p:nvSpPr>
        <p:spPr>
          <a:xfrm>
            <a:off x="2620963" y="3733800"/>
            <a:ext cx="35242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CB</a:t>
            </a:r>
            <a:endParaRPr dirty="0"/>
          </a:p>
        </p:txBody>
      </p:sp>
      <p:sp>
        <p:nvSpPr>
          <p:cNvPr id="2645" name="Google Shape;2645;p63"/>
          <p:cNvSpPr txBox="1"/>
          <p:nvPr/>
        </p:nvSpPr>
        <p:spPr>
          <a:xfrm>
            <a:off x="4933950" y="3733800"/>
            <a:ext cx="35242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CB</a:t>
            </a:r>
            <a:endParaRPr dirty="0"/>
          </a:p>
        </p:txBody>
      </p:sp>
      <p:sp>
        <p:nvSpPr>
          <p:cNvPr id="2646" name="Google Shape;2646;p63"/>
          <p:cNvSpPr txBox="1"/>
          <p:nvPr/>
        </p:nvSpPr>
        <p:spPr>
          <a:xfrm>
            <a:off x="4906963" y="2514600"/>
            <a:ext cx="35242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CB</a:t>
            </a:r>
            <a:endParaRPr dirty="0"/>
          </a:p>
        </p:txBody>
      </p:sp>
      <p:sp>
        <p:nvSpPr>
          <p:cNvPr id="2647" name="Google Shape;2647;p63"/>
          <p:cNvSpPr txBox="1"/>
          <p:nvPr/>
        </p:nvSpPr>
        <p:spPr>
          <a:xfrm>
            <a:off x="2590800" y="2514600"/>
            <a:ext cx="35242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CB</a:t>
            </a:r>
            <a:endParaRPr dirty="0"/>
          </a:p>
        </p:txBody>
      </p:sp>
      <p:sp>
        <p:nvSpPr>
          <p:cNvPr id="2648" name="Google Shape;2648;p63"/>
          <p:cNvSpPr txBox="1"/>
          <p:nvPr/>
        </p:nvSpPr>
        <p:spPr>
          <a:xfrm>
            <a:off x="6019800" y="3733800"/>
            <a:ext cx="35242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CB</a:t>
            </a:r>
            <a:endParaRPr dirty="0"/>
          </a:p>
        </p:txBody>
      </p:sp>
      <p:sp>
        <p:nvSpPr>
          <p:cNvPr id="2649" name="Google Shape;2649;p63"/>
          <p:cNvSpPr txBox="1"/>
          <p:nvPr/>
        </p:nvSpPr>
        <p:spPr>
          <a:xfrm>
            <a:off x="6888163" y="3733800"/>
            <a:ext cx="338137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</a:t>
            </a:r>
            <a:endParaRPr/>
          </a:p>
        </p:txBody>
      </p:sp>
      <p:sp>
        <p:nvSpPr>
          <p:cNvPr id="2650" name="Google Shape;2650;p63"/>
          <p:cNvSpPr txBox="1"/>
          <p:nvPr/>
        </p:nvSpPr>
        <p:spPr>
          <a:xfrm>
            <a:off x="6858000" y="2514600"/>
            <a:ext cx="338138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</a:t>
            </a:r>
            <a:endParaRPr dirty="0"/>
          </a:p>
        </p:txBody>
      </p:sp>
      <p:sp>
        <p:nvSpPr>
          <p:cNvPr id="2651" name="Google Shape;2651;p63"/>
          <p:cNvSpPr txBox="1"/>
          <p:nvPr/>
        </p:nvSpPr>
        <p:spPr>
          <a:xfrm>
            <a:off x="7739063" y="2514600"/>
            <a:ext cx="338137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</a:t>
            </a:r>
            <a:endParaRPr/>
          </a:p>
        </p:txBody>
      </p:sp>
      <p:sp>
        <p:nvSpPr>
          <p:cNvPr id="2652" name="Google Shape;2652;p63"/>
          <p:cNvSpPr txBox="1"/>
          <p:nvPr/>
        </p:nvSpPr>
        <p:spPr>
          <a:xfrm>
            <a:off x="7391400" y="3717925"/>
            <a:ext cx="338138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</a:t>
            </a:r>
            <a:endParaRPr/>
          </a:p>
        </p:txBody>
      </p:sp>
      <p:sp>
        <p:nvSpPr>
          <p:cNvPr id="2653" name="Google Shape;2653;p63"/>
          <p:cNvSpPr txBox="1"/>
          <p:nvPr/>
        </p:nvSpPr>
        <p:spPr>
          <a:xfrm>
            <a:off x="6888163" y="4953000"/>
            <a:ext cx="338137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</a:t>
            </a:r>
            <a:endParaRPr/>
          </a:p>
        </p:txBody>
      </p:sp>
      <p:cxnSp>
        <p:nvCxnSpPr>
          <p:cNvPr id="2654" name="Google Shape;2654;p63"/>
          <p:cNvCxnSpPr/>
          <p:nvPr/>
        </p:nvCxnSpPr>
        <p:spPr>
          <a:xfrm>
            <a:off x="0" y="5395913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55" name="Google Shape;2655;p63"/>
          <p:cNvSpPr txBox="1"/>
          <p:nvPr/>
        </p:nvSpPr>
        <p:spPr>
          <a:xfrm>
            <a:off x="152400" y="2041525"/>
            <a:ext cx="69215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66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 # IV</a:t>
            </a:r>
            <a:endParaRPr/>
          </a:p>
        </p:txBody>
      </p:sp>
      <p:sp>
        <p:nvSpPr>
          <p:cNvPr id="2656" name="Google Shape;2656;p63"/>
          <p:cNvSpPr txBox="1"/>
          <p:nvPr/>
        </p:nvSpPr>
        <p:spPr>
          <a:xfrm>
            <a:off x="76200" y="5470525"/>
            <a:ext cx="6858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66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 # III</a:t>
            </a:r>
            <a:endParaRPr/>
          </a:p>
        </p:txBody>
      </p:sp>
      <p:sp>
        <p:nvSpPr>
          <p:cNvPr id="2657" name="Google Shape;2657;p63"/>
          <p:cNvSpPr txBox="1"/>
          <p:nvPr/>
        </p:nvSpPr>
        <p:spPr>
          <a:xfrm>
            <a:off x="5334000" y="2041525"/>
            <a:ext cx="642938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66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 # II</a:t>
            </a:r>
            <a:endParaRPr/>
          </a:p>
        </p:txBody>
      </p:sp>
      <p:sp>
        <p:nvSpPr>
          <p:cNvPr id="2658" name="Google Shape;2658;p63"/>
          <p:cNvSpPr txBox="1"/>
          <p:nvPr/>
        </p:nvSpPr>
        <p:spPr>
          <a:xfrm>
            <a:off x="5334000" y="5410200"/>
            <a:ext cx="60007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66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 # I</a:t>
            </a:r>
            <a:endParaRPr/>
          </a:p>
        </p:txBody>
      </p:sp>
      <p:cxnSp>
        <p:nvCxnSpPr>
          <p:cNvPr id="2659" name="Google Shape;2659;p63"/>
          <p:cNvCxnSpPr/>
          <p:nvPr/>
        </p:nvCxnSpPr>
        <p:spPr>
          <a:xfrm>
            <a:off x="762000" y="1600200"/>
            <a:ext cx="25400" cy="167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triangle" w="med" len="med"/>
            <a:tailEnd type="none" w="med" len="med"/>
          </a:ln>
        </p:spPr>
      </p:cxnSp>
      <p:sp>
        <p:nvSpPr>
          <p:cNvPr id="2660" name="Google Shape;2660;p63"/>
          <p:cNvSpPr txBox="1"/>
          <p:nvPr/>
        </p:nvSpPr>
        <p:spPr>
          <a:xfrm>
            <a:off x="1262063" y="914400"/>
            <a:ext cx="795337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3X1 Phase,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80MVAR </a:t>
            </a:r>
            <a:endParaRPr/>
          </a:p>
        </p:txBody>
      </p:sp>
      <p:sp>
        <p:nvSpPr>
          <p:cNvPr id="2661" name="Google Shape;2661;p63"/>
          <p:cNvSpPr txBox="1"/>
          <p:nvPr/>
        </p:nvSpPr>
        <p:spPr>
          <a:xfrm>
            <a:off x="3124200" y="2041525"/>
            <a:ext cx="1371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 SECTION # I I</a:t>
            </a:r>
            <a:endParaRPr/>
          </a:p>
        </p:txBody>
      </p:sp>
      <p:sp>
        <p:nvSpPr>
          <p:cNvPr id="2662" name="Google Shape;2662;p63"/>
          <p:cNvSpPr txBox="1"/>
          <p:nvPr/>
        </p:nvSpPr>
        <p:spPr>
          <a:xfrm>
            <a:off x="3200400" y="5105400"/>
            <a:ext cx="11684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 SECTION # I</a:t>
            </a:r>
            <a:endParaRPr/>
          </a:p>
        </p:txBody>
      </p:sp>
      <p:grpSp>
        <p:nvGrpSpPr>
          <p:cNvPr id="2663" name="Google Shape;2663;p63"/>
          <p:cNvGrpSpPr/>
          <p:nvPr/>
        </p:nvGrpSpPr>
        <p:grpSpPr>
          <a:xfrm>
            <a:off x="2136775" y="1692275"/>
            <a:ext cx="350838" cy="441326"/>
            <a:chOff x="1614" y="1008"/>
            <a:chExt cx="240" cy="278"/>
          </a:xfrm>
        </p:grpSpPr>
        <p:grpSp>
          <p:nvGrpSpPr>
            <p:cNvPr id="2664" name="Google Shape;2664;p63"/>
            <p:cNvGrpSpPr/>
            <p:nvPr/>
          </p:nvGrpSpPr>
          <p:grpSpPr>
            <a:xfrm>
              <a:off x="1614" y="1056"/>
              <a:ext cx="55" cy="230"/>
              <a:chOff x="864" y="1488"/>
              <a:chExt cx="96" cy="336"/>
            </a:xfrm>
          </p:grpSpPr>
          <p:cxnSp>
            <p:nvCxnSpPr>
              <p:cNvPr id="2665" name="Google Shape;2665;p63"/>
              <p:cNvCxnSpPr/>
              <p:nvPr/>
            </p:nvCxnSpPr>
            <p:spPr>
              <a:xfrm>
                <a:off x="888" y="1728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66" name="Google Shape;2666;p63"/>
              <p:cNvCxnSpPr/>
              <p:nvPr/>
            </p:nvCxnSpPr>
            <p:spPr>
              <a:xfrm>
                <a:off x="888" y="1488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667" name="Google Shape;2667;p63"/>
              <p:cNvGrpSpPr/>
              <p:nvPr/>
            </p:nvGrpSpPr>
            <p:grpSpPr>
              <a:xfrm>
                <a:off x="864" y="1680"/>
                <a:ext cx="96" cy="48"/>
                <a:chOff x="864" y="1680"/>
                <a:chExt cx="96" cy="48"/>
              </a:xfrm>
            </p:grpSpPr>
            <p:sp>
              <p:nvSpPr>
                <p:cNvPr id="2668" name="Google Shape;2668;p63"/>
                <p:cNvSpPr/>
                <p:nvPr/>
              </p:nvSpPr>
              <p:spPr>
                <a:xfrm>
                  <a:off x="864" y="1680"/>
                  <a:ext cx="48" cy="48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669" name="Google Shape;2669;p63"/>
                <p:cNvCxnSpPr/>
                <p:nvPr/>
              </p:nvCxnSpPr>
              <p:spPr>
                <a:xfrm>
                  <a:off x="912" y="1704"/>
                  <a:ext cx="48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670" name="Google Shape;2670;p63"/>
              <p:cNvGrpSpPr/>
              <p:nvPr/>
            </p:nvGrpSpPr>
            <p:grpSpPr>
              <a:xfrm>
                <a:off x="864" y="1584"/>
                <a:ext cx="96" cy="48"/>
                <a:chOff x="864" y="1680"/>
                <a:chExt cx="96" cy="48"/>
              </a:xfrm>
            </p:grpSpPr>
            <p:sp>
              <p:nvSpPr>
                <p:cNvPr id="2671" name="Google Shape;2671;p63"/>
                <p:cNvSpPr/>
                <p:nvPr/>
              </p:nvSpPr>
              <p:spPr>
                <a:xfrm>
                  <a:off x="864" y="1680"/>
                  <a:ext cx="48" cy="48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672" name="Google Shape;2672;p63"/>
                <p:cNvCxnSpPr/>
                <p:nvPr/>
              </p:nvCxnSpPr>
              <p:spPr>
                <a:xfrm>
                  <a:off x="912" y="1704"/>
                  <a:ext cx="48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673" name="Google Shape;2673;p63"/>
            <p:cNvGrpSpPr/>
            <p:nvPr/>
          </p:nvGrpSpPr>
          <p:grpSpPr>
            <a:xfrm>
              <a:off x="1635" y="1008"/>
              <a:ext cx="219" cy="109"/>
              <a:chOff x="1635" y="1008"/>
              <a:chExt cx="219" cy="109"/>
            </a:xfrm>
          </p:grpSpPr>
          <p:grpSp>
            <p:nvGrpSpPr>
              <p:cNvPr id="2674" name="Google Shape;2674;p63"/>
              <p:cNvGrpSpPr/>
              <p:nvPr/>
            </p:nvGrpSpPr>
            <p:grpSpPr>
              <a:xfrm>
                <a:off x="1635" y="1008"/>
                <a:ext cx="219" cy="109"/>
                <a:chOff x="1635" y="1008"/>
                <a:chExt cx="219" cy="109"/>
              </a:xfrm>
            </p:grpSpPr>
            <p:sp>
              <p:nvSpPr>
                <p:cNvPr id="2675" name="Google Shape;2675;p63"/>
                <p:cNvSpPr/>
                <p:nvPr/>
              </p:nvSpPr>
              <p:spPr>
                <a:xfrm rot="10800000" flipH="1">
                  <a:off x="1730" y="1038"/>
                  <a:ext cx="26" cy="37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676" name="Google Shape;2676;p63"/>
                <p:cNvGrpSpPr/>
                <p:nvPr/>
              </p:nvGrpSpPr>
              <p:grpSpPr>
                <a:xfrm>
                  <a:off x="1635" y="1008"/>
                  <a:ext cx="219" cy="109"/>
                  <a:chOff x="1056" y="3588"/>
                  <a:chExt cx="384" cy="159"/>
                </a:xfrm>
              </p:grpSpPr>
              <p:cxnSp>
                <p:nvCxnSpPr>
                  <p:cNvPr id="2677" name="Google Shape;2677;p63"/>
                  <p:cNvCxnSpPr/>
                  <p:nvPr/>
                </p:nvCxnSpPr>
                <p:spPr>
                  <a:xfrm>
                    <a:off x="1056" y="3672"/>
                    <a:ext cx="7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grpSp>
                <p:nvGrpSpPr>
                  <p:cNvPr id="2678" name="Google Shape;2678;p63"/>
                  <p:cNvGrpSpPr/>
                  <p:nvPr/>
                </p:nvGrpSpPr>
                <p:grpSpPr>
                  <a:xfrm rot="10800000" flipH="1">
                    <a:off x="1347" y="3588"/>
                    <a:ext cx="93" cy="159"/>
                    <a:chOff x="1296" y="2928"/>
                    <a:chExt cx="72" cy="96"/>
                  </a:xfrm>
                </p:grpSpPr>
                <p:cxnSp>
                  <p:nvCxnSpPr>
                    <p:cNvPr id="2679" name="Google Shape;2679;p63"/>
                    <p:cNvCxnSpPr/>
                    <p:nvPr/>
                  </p:nvCxnSpPr>
                  <p:spPr>
                    <a:xfrm>
                      <a:off x="1296" y="2928"/>
                      <a:ext cx="0" cy="96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680" name="Google Shape;2680;p63"/>
                    <p:cNvCxnSpPr/>
                    <p:nvPr/>
                  </p:nvCxnSpPr>
                  <p:spPr>
                    <a:xfrm>
                      <a:off x="1332" y="2952"/>
                      <a:ext cx="0" cy="48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681" name="Google Shape;2681;p63"/>
                    <p:cNvCxnSpPr/>
                    <p:nvPr/>
                  </p:nvCxnSpPr>
                  <p:spPr>
                    <a:xfrm>
                      <a:off x="1368" y="2952"/>
                      <a:ext cx="0" cy="48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sp>
                <p:nvSpPr>
                  <p:cNvPr id="2682" name="Google Shape;2682;p63"/>
                  <p:cNvSpPr/>
                  <p:nvPr/>
                </p:nvSpPr>
                <p:spPr>
                  <a:xfrm rot="10800000" flipH="1">
                    <a:off x="1126" y="3642"/>
                    <a:ext cx="47" cy="54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2683" name="Google Shape;2683;p63"/>
                  <p:cNvCxnSpPr/>
                  <p:nvPr/>
                </p:nvCxnSpPr>
                <p:spPr>
                  <a:xfrm>
                    <a:off x="1284" y="3672"/>
                    <a:ext cx="7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cxnSp>
            <p:nvCxnSpPr>
              <p:cNvPr id="2684" name="Google Shape;2684;p63"/>
              <p:cNvCxnSpPr/>
              <p:nvPr/>
            </p:nvCxnSpPr>
            <p:spPr>
              <a:xfrm>
                <a:off x="1680" y="1008"/>
                <a:ext cx="48" cy="4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685" name="Google Shape;2685;p63"/>
          <p:cNvGrpSpPr/>
          <p:nvPr/>
        </p:nvGrpSpPr>
        <p:grpSpPr>
          <a:xfrm>
            <a:off x="2162175" y="1273175"/>
            <a:ext cx="422275" cy="114300"/>
            <a:chOff x="2340" y="3720"/>
            <a:chExt cx="324" cy="96"/>
          </a:xfrm>
        </p:grpSpPr>
        <p:sp>
          <p:nvSpPr>
            <p:cNvPr id="2686" name="Google Shape;2686;p63"/>
            <p:cNvSpPr/>
            <p:nvPr/>
          </p:nvSpPr>
          <p:spPr>
            <a:xfrm>
              <a:off x="2400" y="3744"/>
              <a:ext cx="144" cy="48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87" name="Google Shape;2687;p63"/>
            <p:cNvCxnSpPr/>
            <p:nvPr/>
          </p:nvCxnSpPr>
          <p:spPr>
            <a:xfrm>
              <a:off x="2544" y="3768"/>
              <a:ext cx="48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8" name="Google Shape;2688;p63"/>
            <p:cNvCxnSpPr/>
            <p:nvPr/>
          </p:nvCxnSpPr>
          <p:spPr>
            <a:xfrm>
              <a:off x="2340" y="3768"/>
              <a:ext cx="48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89" name="Google Shape;2689;p63"/>
            <p:cNvGrpSpPr/>
            <p:nvPr/>
          </p:nvGrpSpPr>
          <p:grpSpPr>
            <a:xfrm>
              <a:off x="2592" y="3720"/>
              <a:ext cx="72" cy="96"/>
              <a:chOff x="1296" y="2928"/>
              <a:chExt cx="72" cy="96"/>
            </a:xfrm>
          </p:grpSpPr>
          <p:cxnSp>
            <p:nvCxnSpPr>
              <p:cNvPr id="2690" name="Google Shape;2690;p63"/>
              <p:cNvCxnSpPr/>
              <p:nvPr/>
            </p:nvCxnSpPr>
            <p:spPr>
              <a:xfrm>
                <a:off x="1296" y="2928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1" name="Google Shape;2691;p63"/>
              <p:cNvCxnSpPr/>
              <p:nvPr/>
            </p:nvCxnSpPr>
            <p:spPr>
              <a:xfrm>
                <a:off x="1332" y="2952"/>
                <a:ext cx="0" cy="4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2" name="Google Shape;2692;p63"/>
              <p:cNvCxnSpPr/>
              <p:nvPr/>
            </p:nvCxnSpPr>
            <p:spPr>
              <a:xfrm>
                <a:off x="1368" y="2952"/>
                <a:ext cx="0" cy="4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693" name="Google Shape;2693;p63"/>
          <p:cNvGrpSpPr/>
          <p:nvPr/>
        </p:nvGrpSpPr>
        <p:grpSpPr>
          <a:xfrm>
            <a:off x="2109788" y="854075"/>
            <a:ext cx="84137" cy="519113"/>
            <a:chOff x="327" y="432"/>
            <a:chExt cx="153" cy="816"/>
          </a:xfrm>
        </p:grpSpPr>
        <p:grpSp>
          <p:nvGrpSpPr>
            <p:cNvPr id="2694" name="Google Shape;2694;p63"/>
            <p:cNvGrpSpPr/>
            <p:nvPr/>
          </p:nvGrpSpPr>
          <p:grpSpPr>
            <a:xfrm>
              <a:off x="327" y="514"/>
              <a:ext cx="153" cy="638"/>
              <a:chOff x="240" y="514"/>
              <a:chExt cx="153" cy="686"/>
            </a:xfrm>
          </p:grpSpPr>
          <p:sp>
            <p:nvSpPr>
              <p:cNvPr id="2695" name="Google Shape;2695;p63"/>
              <p:cNvSpPr/>
              <p:nvPr/>
            </p:nvSpPr>
            <p:spPr>
              <a:xfrm flipH="1">
                <a:off x="240" y="993"/>
                <a:ext cx="92" cy="20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42986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2358"/>
                      <a:pt x="13682" y="41476"/>
                      <a:pt x="3031" y="42986"/>
                    </a:cubicBezTo>
                  </a:path>
                  <a:path w="21600" h="42986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2358"/>
                      <a:pt x="13682" y="41476"/>
                      <a:pt x="3031" y="42986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6" name="Google Shape;2696;p63"/>
              <p:cNvSpPr/>
              <p:nvPr/>
            </p:nvSpPr>
            <p:spPr>
              <a:xfrm flipH="1">
                <a:off x="240" y="863"/>
                <a:ext cx="92" cy="20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43176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130"/>
                      <a:pt x="12543" y="42627"/>
                      <a:pt x="1025" y="43175"/>
                    </a:cubicBezTo>
                  </a:path>
                  <a:path w="21600" h="43176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130"/>
                      <a:pt x="12543" y="42627"/>
                      <a:pt x="1025" y="43175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7" name="Google Shape;2697;p63"/>
              <p:cNvSpPr/>
              <p:nvPr/>
            </p:nvSpPr>
            <p:spPr>
              <a:xfrm>
                <a:off x="332" y="994"/>
                <a:ext cx="52" cy="77"/>
              </a:xfrm>
              <a:custGeom>
                <a:avLst/>
                <a:gdLst/>
                <a:ahLst/>
                <a:cxnLst/>
                <a:rect l="l" t="t" r="r" b="b"/>
                <a:pathLst>
                  <a:path w="23263" h="43200" fill="none" extrusionOk="0">
                    <a:moveTo>
                      <a:pt x="1662" y="0"/>
                    </a:moveTo>
                    <a:cubicBezTo>
                      <a:pt x="13592" y="0"/>
                      <a:pt x="23263" y="9670"/>
                      <a:pt x="23263" y="21600"/>
                    </a:cubicBezTo>
                    <a:cubicBezTo>
                      <a:pt x="23263" y="33529"/>
                      <a:pt x="13592" y="43200"/>
                      <a:pt x="1663" y="43200"/>
                    </a:cubicBezTo>
                    <a:cubicBezTo>
                      <a:pt x="1108" y="43200"/>
                      <a:pt x="553" y="43178"/>
                      <a:pt x="0" y="43135"/>
                    </a:cubicBezTo>
                  </a:path>
                  <a:path w="23263" h="43200" extrusionOk="0">
                    <a:moveTo>
                      <a:pt x="1662" y="0"/>
                    </a:moveTo>
                    <a:cubicBezTo>
                      <a:pt x="13592" y="0"/>
                      <a:pt x="23263" y="9670"/>
                      <a:pt x="23263" y="21600"/>
                    </a:cubicBezTo>
                    <a:cubicBezTo>
                      <a:pt x="23263" y="33529"/>
                      <a:pt x="13592" y="43200"/>
                      <a:pt x="1663" y="43200"/>
                    </a:cubicBezTo>
                    <a:cubicBezTo>
                      <a:pt x="1108" y="43200"/>
                      <a:pt x="553" y="43178"/>
                      <a:pt x="0" y="43135"/>
                    </a:cubicBezTo>
                    <a:lnTo>
                      <a:pt x="1663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698" name="Google Shape;2698;p63"/>
              <p:cNvGrpSpPr/>
              <p:nvPr/>
            </p:nvGrpSpPr>
            <p:grpSpPr>
              <a:xfrm>
                <a:off x="249" y="651"/>
                <a:ext cx="144" cy="289"/>
                <a:chOff x="240" y="287"/>
                <a:chExt cx="302" cy="623"/>
              </a:xfrm>
            </p:grpSpPr>
            <p:sp>
              <p:nvSpPr>
                <p:cNvPr id="2699" name="Google Shape;2699;p63"/>
                <p:cNvSpPr/>
                <p:nvPr/>
              </p:nvSpPr>
              <p:spPr>
                <a:xfrm flipH="1">
                  <a:off x="240" y="528"/>
                  <a:ext cx="192" cy="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42986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cubicBezTo>
                        <a:pt x="21600" y="32358"/>
                        <a:pt x="13682" y="41476"/>
                        <a:pt x="3031" y="42986"/>
                      </a:cubicBezTo>
                    </a:path>
                    <a:path w="21600" h="42986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cubicBezTo>
                        <a:pt x="21600" y="32358"/>
                        <a:pt x="13682" y="41476"/>
                        <a:pt x="3031" y="42986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00" name="Google Shape;2700;p63"/>
                <p:cNvSpPr/>
                <p:nvPr/>
              </p:nvSpPr>
              <p:spPr>
                <a:xfrm flipH="1">
                  <a:off x="240" y="287"/>
                  <a:ext cx="192" cy="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43176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cubicBezTo>
                        <a:pt x="21600" y="33130"/>
                        <a:pt x="12543" y="42627"/>
                        <a:pt x="1025" y="43175"/>
                      </a:cubicBezTo>
                    </a:path>
                    <a:path w="21600" h="43176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cubicBezTo>
                        <a:pt x="21600" y="33130"/>
                        <a:pt x="12543" y="42627"/>
                        <a:pt x="1025" y="43175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01" name="Google Shape;2701;p63"/>
                <p:cNvSpPr/>
                <p:nvPr/>
              </p:nvSpPr>
              <p:spPr>
                <a:xfrm>
                  <a:off x="432" y="530"/>
                  <a:ext cx="110" cy="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63" h="43200" fill="none" extrusionOk="0">
                      <a:moveTo>
                        <a:pt x="1662" y="0"/>
                      </a:moveTo>
                      <a:cubicBezTo>
                        <a:pt x="13592" y="0"/>
                        <a:pt x="23263" y="9670"/>
                        <a:pt x="23263" y="21600"/>
                      </a:cubicBezTo>
                      <a:cubicBezTo>
                        <a:pt x="23263" y="33529"/>
                        <a:pt x="13592" y="43200"/>
                        <a:pt x="1663" y="43200"/>
                      </a:cubicBezTo>
                      <a:cubicBezTo>
                        <a:pt x="1108" y="43200"/>
                        <a:pt x="553" y="43178"/>
                        <a:pt x="0" y="43135"/>
                      </a:cubicBezTo>
                    </a:path>
                    <a:path w="23263" h="43200" extrusionOk="0">
                      <a:moveTo>
                        <a:pt x="1662" y="0"/>
                      </a:moveTo>
                      <a:cubicBezTo>
                        <a:pt x="13592" y="0"/>
                        <a:pt x="23263" y="9670"/>
                        <a:pt x="23263" y="21600"/>
                      </a:cubicBezTo>
                      <a:cubicBezTo>
                        <a:pt x="23263" y="33529"/>
                        <a:pt x="13592" y="43200"/>
                        <a:pt x="1663" y="43200"/>
                      </a:cubicBezTo>
                      <a:cubicBezTo>
                        <a:pt x="1108" y="43200"/>
                        <a:pt x="553" y="43178"/>
                        <a:pt x="0" y="43135"/>
                      </a:cubicBezTo>
                      <a:lnTo>
                        <a:pt x="1663" y="2160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702" name="Google Shape;2702;p63"/>
              <p:cNvSpPr/>
              <p:nvPr/>
            </p:nvSpPr>
            <p:spPr>
              <a:xfrm>
                <a:off x="336" y="864"/>
                <a:ext cx="52" cy="77"/>
              </a:xfrm>
              <a:custGeom>
                <a:avLst/>
                <a:gdLst/>
                <a:ahLst/>
                <a:cxnLst/>
                <a:rect l="l" t="t" r="r" b="b"/>
                <a:pathLst>
                  <a:path w="23263" h="43200" fill="none" extrusionOk="0">
                    <a:moveTo>
                      <a:pt x="1662" y="0"/>
                    </a:moveTo>
                    <a:cubicBezTo>
                      <a:pt x="13592" y="0"/>
                      <a:pt x="23263" y="9670"/>
                      <a:pt x="23263" y="21600"/>
                    </a:cubicBezTo>
                    <a:cubicBezTo>
                      <a:pt x="23263" y="33529"/>
                      <a:pt x="13592" y="43200"/>
                      <a:pt x="1663" y="43200"/>
                    </a:cubicBezTo>
                    <a:cubicBezTo>
                      <a:pt x="1108" y="43200"/>
                      <a:pt x="553" y="43178"/>
                      <a:pt x="0" y="43135"/>
                    </a:cubicBezTo>
                  </a:path>
                  <a:path w="23263" h="43200" extrusionOk="0">
                    <a:moveTo>
                      <a:pt x="1662" y="0"/>
                    </a:moveTo>
                    <a:cubicBezTo>
                      <a:pt x="13592" y="0"/>
                      <a:pt x="23263" y="9670"/>
                      <a:pt x="23263" y="21600"/>
                    </a:cubicBezTo>
                    <a:cubicBezTo>
                      <a:pt x="23263" y="33529"/>
                      <a:pt x="13592" y="43200"/>
                      <a:pt x="1663" y="43200"/>
                    </a:cubicBezTo>
                    <a:cubicBezTo>
                      <a:pt x="1108" y="43200"/>
                      <a:pt x="553" y="43178"/>
                      <a:pt x="0" y="43135"/>
                    </a:cubicBezTo>
                    <a:lnTo>
                      <a:pt x="1663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3" name="Google Shape;2703;p63"/>
              <p:cNvSpPr/>
              <p:nvPr/>
            </p:nvSpPr>
            <p:spPr>
              <a:xfrm flipH="1">
                <a:off x="267" y="514"/>
                <a:ext cx="92" cy="20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42986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2358"/>
                      <a:pt x="13682" y="41476"/>
                      <a:pt x="3031" y="42986"/>
                    </a:cubicBezTo>
                  </a:path>
                  <a:path w="21600" h="42986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2358"/>
                      <a:pt x="13682" y="41476"/>
                      <a:pt x="3031" y="42986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4" name="Google Shape;2704;p63"/>
              <p:cNvSpPr/>
              <p:nvPr/>
            </p:nvSpPr>
            <p:spPr>
              <a:xfrm>
                <a:off x="341" y="643"/>
                <a:ext cx="52" cy="77"/>
              </a:xfrm>
              <a:custGeom>
                <a:avLst/>
                <a:gdLst/>
                <a:ahLst/>
                <a:cxnLst/>
                <a:rect l="l" t="t" r="r" b="b"/>
                <a:pathLst>
                  <a:path w="23263" h="43200" fill="none" extrusionOk="0">
                    <a:moveTo>
                      <a:pt x="1662" y="0"/>
                    </a:moveTo>
                    <a:cubicBezTo>
                      <a:pt x="13592" y="0"/>
                      <a:pt x="23263" y="9670"/>
                      <a:pt x="23263" y="21600"/>
                    </a:cubicBezTo>
                    <a:cubicBezTo>
                      <a:pt x="23263" y="33529"/>
                      <a:pt x="13592" y="43200"/>
                      <a:pt x="1663" y="43200"/>
                    </a:cubicBezTo>
                    <a:cubicBezTo>
                      <a:pt x="1108" y="43200"/>
                      <a:pt x="553" y="43178"/>
                      <a:pt x="0" y="43135"/>
                    </a:cubicBezTo>
                  </a:path>
                  <a:path w="23263" h="43200" extrusionOk="0">
                    <a:moveTo>
                      <a:pt x="1662" y="0"/>
                    </a:moveTo>
                    <a:cubicBezTo>
                      <a:pt x="13592" y="0"/>
                      <a:pt x="23263" y="9670"/>
                      <a:pt x="23263" y="21600"/>
                    </a:cubicBezTo>
                    <a:cubicBezTo>
                      <a:pt x="23263" y="33529"/>
                      <a:pt x="13592" y="43200"/>
                      <a:pt x="1663" y="43200"/>
                    </a:cubicBezTo>
                    <a:cubicBezTo>
                      <a:pt x="1108" y="43200"/>
                      <a:pt x="553" y="43178"/>
                      <a:pt x="0" y="43135"/>
                    </a:cubicBezTo>
                    <a:lnTo>
                      <a:pt x="1663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705" name="Google Shape;2705;p63"/>
            <p:cNvCxnSpPr/>
            <p:nvPr/>
          </p:nvCxnSpPr>
          <p:spPr>
            <a:xfrm>
              <a:off x="414" y="1152"/>
              <a:ext cx="0" cy="9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6" name="Google Shape;2706;p63"/>
            <p:cNvCxnSpPr/>
            <p:nvPr/>
          </p:nvCxnSpPr>
          <p:spPr>
            <a:xfrm>
              <a:off x="441" y="432"/>
              <a:ext cx="0" cy="9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707" name="Google Shape;2707;p63"/>
          <p:cNvGrpSpPr/>
          <p:nvPr/>
        </p:nvGrpSpPr>
        <p:grpSpPr>
          <a:xfrm>
            <a:off x="2127250" y="473075"/>
            <a:ext cx="79375" cy="381000"/>
            <a:chOff x="753" y="384"/>
            <a:chExt cx="102" cy="344"/>
          </a:xfrm>
        </p:grpSpPr>
        <p:sp>
          <p:nvSpPr>
            <p:cNvPr id="2708" name="Google Shape;2708;p63"/>
            <p:cNvSpPr/>
            <p:nvPr/>
          </p:nvSpPr>
          <p:spPr>
            <a:xfrm flipH="1">
              <a:off x="753" y="480"/>
              <a:ext cx="63" cy="114"/>
            </a:xfrm>
            <a:custGeom>
              <a:avLst/>
              <a:gdLst/>
              <a:ahLst/>
              <a:cxnLst/>
              <a:rect l="l" t="t" r="r" b="b"/>
              <a:pathLst>
                <a:path w="21600" h="43176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130"/>
                    <a:pt x="12543" y="42627"/>
                    <a:pt x="1025" y="43175"/>
                  </a:cubicBezTo>
                </a:path>
                <a:path w="21600" h="43176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130"/>
                    <a:pt x="12543" y="42627"/>
                    <a:pt x="1025" y="43175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09" name="Google Shape;2709;p63"/>
            <p:cNvGrpSpPr/>
            <p:nvPr/>
          </p:nvGrpSpPr>
          <p:grpSpPr>
            <a:xfrm>
              <a:off x="753" y="384"/>
              <a:ext cx="102" cy="344"/>
              <a:chOff x="567" y="663"/>
              <a:chExt cx="102" cy="344"/>
            </a:xfrm>
          </p:grpSpPr>
          <p:sp>
            <p:nvSpPr>
              <p:cNvPr id="2710" name="Google Shape;2710;p63"/>
              <p:cNvSpPr/>
              <p:nvPr/>
            </p:nvSpPr>
            <p:spPr>
              <a:xfrm>
                <a:off x="630" y="839"/>
                <a:ext cx="36" cy="42"/>
              </a:xfrm>
              <a:custGeom>
                <a:avLst/>
                <a:gdLst/>
                <a:ahLst/>
                <a:cxnLst/>
                <a:rect l="l" t="t" r="r" b="b"/>
                <a:pathLst>
                  <a:path w="23263" h="43200" fill="none" extrusionOk="0">
                    <a:moveTo>
                      <a:pt x="1662" y="0"/>
                    </a:moveTo>
                    <a:cubicBezTo>
                      <a:pt x="13592" y="0"/>
                      <a:pt x="23263" y="9670"/>
                      <a:pt x="23263" y="21600"/>
                    </a:cubicBezTo>
                    <a:cubicBezTo>
                      <a:pt x="23263" y="33529"/>
                      <a:pt x="13592" y="43200"/>
                      <a:pt x="1663" y="43200"/>
                    </a:cubicBezTo>
                    <a:cubicBezTo>
                      <a:pt x="1108" y="43200"/>
                      <a:pt x="553" y="43178"/>
                      <a:pt x="0" y="43135"/>
                    </a:cubicBezTo>
                  </a:path>
                  <a:path w="23263" h="43200" extrusionOk="0">
                    <a:moveTo>
                      <a:pt x="1662" y="0"/>
                    </a:moveTo>
                    <a:cubicBezTo>
                      <a:pt x="13592" y="0"/>
                      <a:pt x="23263" y="9670"/>
                      <a:pt x="23263" y="21600"/>
                    </a:cubicBezTo>
                    <a:cubicBezTo>
                      <a:pt x="23263" y="33529"/>
                      <a:pt x="13592" y="43200"/>
                      <a:pt x="1663" y="43200"/>
                    </a:cubicBezTo>
                    <a:cubicBezTo>
                      <a:pt x="1108" y="43200"/>
                      <a:pt x="553" y="43178"/>
                      <a:pt x="0" y="43135"/>
                    </a:cubicBezTo>
                    <a:lnTo>
                      <a:pt x="1663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711" name="Google Shape;2711;p63"/>
              <p:cNvGrpSpPr/>
              <p:nvPr/>
            </p:nvGrpSpPr>
            <p:grpSpPr>
              <a:xfrm>
                <a:off x="567" y="663"/>
                <a:ext cx="102" cy="344"/>
                <a:chOff x="567" y="664"/>
                <a:chExt cx="102" cy="344"/>
              </a:xfrm>
            </p:grpSpPr>
            <p:sp>
              <p:nvSpPr>
                <p:cNvPr id="2712" name="Google Shape;2712;p63"/>
                <p:cNvSpPr/>
                <p:nvPr/>
              </p:nvSpPr>
              <p:spPr>
                <a:xfrm flipH="1">
                  <a:off x="567" y="839"/>
                  <a:ext cx="63" cy="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42986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cubicBezTo>
                        <a:pt x="21600" y="32358"/>
                        <a:pt x="13682" y="41476"/>
                        <a:pt x="3031" y="42986"/>
                      </a:cubicBezTo>
                    </a:path>
                    <a:path w="21600" h="42986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cubicBezTo>
                        <a:pt x="21600" y="32358"/>
                        <a:pt x="13682" y="41476"/>
                        <a:pt x="3031" y="42986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13" name="Google Shape;2713;p63"/>
                <p:cNvSpPr/>
                <p:nvPr/>
              </p:nvSpPr>
              <p:spPr>
                <a:xfrm flipH="1">
                  <a:off x="573" y="712"/>
                  <a:ext cx="63" cy="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42986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cubicBezTo>
                        <a:pt x="21600" y="32358"/>
                        <a:pt x="13682" y="41476"/>
                        <a:pt x="3031" y="42986"/>
                      </a:cubicBezTo>
                    </a:path>
                    <a:path w="21600" h="42986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cubicBezTo>
                        <a:pt x="21600" y="32358"/>
                        <a:pt x="13682" y="41476"/>
                        <a:pt x="3031" y="42986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14" name="Google Shape;2714;p63"/>
                <p:cNvSpPr/>
                <p:nvPr/>
              </p:nvSpPr>
              <p:spPr>
                <a:xfrm>
                  <a:off x="633" y="768"/>
                  <a:ext cx="36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63" h="43200" fill="none" extrusionOk="0">
                      <a:moveTo>
                        <a:pt x="1662" y="0"/>
                      </a:moveTo>
                      <a:cubicBezTo>
                        <a:pt x="13592" y="0"/>
                        <a:pt x="23263" y="9670"/>
                        <a:pt x="23263" y="21600"/>
                      </a:cubicBezTo>
                      <a:cubicBezTo>
                        <a:pt x="23263" y="33529"/>
                        <a:pt x="13592" y="43200"/>
                        <a:pt x="1663" y="43200"/>
                      </a:cubicBezTo>
                      <a:cubicBezTo>
                        <a:pt x="1108" y="43200"/>
                        <a:pt x="553" y="43178"/>
                        <a:pt x="0" y="43135"/>
                      </a:cubicBezTo>
                    </a:path>
                    <a:path w="23263" h="43200" extrusionOk="0">
                      <a:moveTo>
                        <a:pt x="1662" y="0"/>
                      </a:moveTo>
                      <a:cubicBezTo>
                        <a:pt x="13592" y="0"/>
                        <a:pt x="23263" y="9670"/>
                        <a:pt x="23263" y="21600"/>
                      </a:cubicBezTo>
                      <a:cubicBezTo>
                        <a:pt x="23263" y="33529"/>
                        <a:pt x="13592" y="43200"/>
                        <a:pt x="1663" y="43200"/>
                      </a:cubicBezTo>
                      <a:cubicBezTo>
                        <a:pt x="1108" y="43200"/>
                        <a:pt x="553" y="43178"/>
                        <a:pt x="0" y="43135"/>
                      </a:cubicBezTo>
                      <a:lnTo>
                        <a:pt x="1663" y="2160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715" name="Google Shape;2715;p63"/>
                <p:cNvCxnSpPr/>
                <p:nvPr/>
              </p:nvCxnSpPr>
              <p:spPr>
                <a:xfrm>
                  <a:off x="627" y="952"/>
                  <a:ext cx="0" cy="5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16" name="Google Shape;2716;p63"/>
                <p:cNvCxnSpPr/>
                <p:nvPr/>
              </p:nvCxnSpPr>
              <p:spPr>
                <a:xfrm>
                  <a:off x="645" y="664"/>
                  <a:ext cx="0" cy="5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pSp>
        <p:nvGrpSpPr>
          <p:cNvPr id="2717" name="Google Shape;2717;p63"/>
          <p:cNvGrpSpPr/>
          <p:nvPr/>
        </p:nvGrpSpPr>
        <p:grpSpPr>
          <a:xfrm>
            <a:off x="2179638" y="792163"/>
            <a:ext cx="422275" cy="114300"/>
            <a:chOff x="2340" y="3720"/>
            <a:chExt cx="324" cy="96"/>
          </a:xfrm>
        </p:grpSpPr>
        <p:sp>
          <p:nvSpPr>
            <p:cNvPr id="2718" name="Google Shape;2718;p63"/>
            <p:cNvSpPr/>
            <p:nvPr/>
          </p:nvSpPr>
          <p:spPr>
            <a:xfrm>
              <a:off x="2400" y="3744"/>
              <a:ext cx="144" cy="48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19" name="Google Shape;2719;p63"/>
            <p:cNvCxnSpPr/>
            <p:nvPr/>
          </p:nvCxnSpPr>
          <p:spPr>
            <a:xfrm>
              <a:off x="2544" y="3768"/>
              <a:ext cx="48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20" name="Google Shape;2720;p63"/>
            <p:cNvCxnSpPr/>
            <p:nvPr/>
          </p:nvCxnSpPr>
          <p:spPr>
            <a:xfrm>
              <a:off x="2340" y="3768"/>
              <a:ext cx="48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721" name="Google Shape;2721;p63"/>
            <p:cNvGrpSpPr/>
            <p:nvPr/>
          </p:nvGrpSpPr>
          <p:grpSpPr>
            <a:xfrm>
              <a:off x="2592" y="3720"/>
              <a:ext cx="72" cy="96"/>
              <a:chOff x="1296" y="2928"/>
              <a:chExt cx="72" cy="96"/>
            </a:xfrm>
          </p:grpSpPr>
          <p:cxnSp>
            <p:nvCxnSpPr>
              <p:cNvPr id="2722" name="Google Shape;2722;p63"/>
              <p:cNvCxnSpPr/>
              <p:nvPr/>
            </p:nvCxnSpPr>
            <p:spPr>
              <a:xfrm>
                <a:off x="1296" y="2928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3" name="Google Shape;2723;p63"/>
              <p:cNvCxnSpPr/>
              <p:nvPr/>
            </p:nvCxnSpPr>
            <p:spPr>
              <a:xfrm>
                <a:off x="1332" y="2952"/>
                <a:ext cx="0" cy="4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4" name="Google Shape;2724;p63"/>
              <p:cNvCxnSpPr/>
              <p:nvPr/>
            </p:nvCxnSpPr>
            <p:spPr>
              <a:xfrm>
                <a:off x="1368" y="2952"/>
                <a:ext cx="0" cy="4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725" name="Google Shape;2725;p63"/>
          <p:cNvGrpSpPr/>
          <p:nvPr/>
        </p:nvGrpSpPr>
        <p:grpSpPr>
          <a:xfrm>
            <a:off x="2128838" y="411163"/>
            <a:ext cx="134937" cy="76200"/>
            <a:chOff x="696" y="2196"/>
            <a:chExt cx="96" cy="60"/>
          </a:xfrm>
        </p:grpSpPr>
        <p:cxnSp>
          <p:nvCxnSpPr>
            <p:cNvPr id="2726" name="Google Shape;2726;p63"/>
            <p:cNvCxnSpPr/>
            <p:nvPr/>
          </p:nvCxnSpPr>
          <p:spPr>
            <a:xfrm>
              <a:off x="696" y="2256"/>
              <a:ext cx="96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27" name="Google Shape;2727;p63"/>
            <p:cNvCxnSpPr/>
            <p:nvPr/>
          </p:nvCxnSpPr>
          <p:spPr>
            <a:xfrm>
              <a:off x="720" y="2232"/>
              <a:ext cx="48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28" name="Google Shape;2728;p63"/>
            <p:cNvCxnSpPr/>
            <p:nvPr/>
          </p:nvCxnSpPr>
          <p:spPr>
            <a:xfrm>
              <a:off x="720" y="2196"/>
              <a:ext cx="48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729" name="Google Shape;2729;p63"/>
          <p:cNvCxnSpPr/>
          <p:nvPr/>
        </p:nvCxnSpPr>
        <p:spPr>
          <a:xfrm>
            <a:off x="2159000" y="1371600"/>
            <a:ext cx="0" cy="4572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30" name="Google Shape;2730;p63"/>
          <p:cNvGrpSpPr/>
          <p:nvPr/>
        </p:nvGrpSpPr>
        <p:grpSpPr>
          <a:xfrm>
            <a:off x="4398963" y="419100"/>
            <a:ext cx="490537" cy="1722438"/>
            <a:chOff x="1329" y="259"/>
            <a:chExt cx="310" cy="1085"/>
          </a:xfrm>
        </p:grpSpPr>
        <p:grpSp>
          <p:nvGrpSpPr>
            <p:cNvPr id="2731" name="Google Shape;2731;p63"/>
            <p:cNvGrpSpPr/>
            <p:nvPr/>
          </p:nvGrpSpPr>
          <p:grpSpPr>
            <a:xfrm>
              <a:off x="1346" y="1066"/>
              <a:ext cx="221" cy="278"/>
              <a:chOff x="1614" y="1008"/>
              <a:chExt cx="240" cy="278"/>
            </a:xfrm>
          </p:grpSpPr>
          <p:grpSp>
            <p:nvGrpSpPr>
              <p:cNvPr id="2732" name="Google Shape;2732;p63"/>
              <p:cNvGrpSpPr/>
              <p:nvPr/>
            </p:nvGrpSpPr>
            <p:grpSpPr>
              <a:xfrm>
                <a:off x="1614" y="1056"/>
                <a:ext cx="55" cy="230"/>
                <a:chOff x="864" y="1488"/>
                <a:chExt cx="96" cy="336"/>
              </a:xfrm>
            </p:grpSpPr>
            <p:cxnSp>
              <p:nvCxnSpPr>
                <p:cNvPr id="2733" name="Google Shape;2733;p63"/>
                <p:cNvCxnSpPr/>
                <p:nvPr/>
              </p:nvCxnSpPr>
              <p:spPr>
                <a:xfrm>
                  <a:off x="888" y="1728"/>
                  <a:ext cx="0" cy="9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34" name="Google Shape;2734;p63"/>
                <p:cNvCxnSpPr/>
                <p:nvPr/>
              </p:nvCxnSpPr>
              <p:spPr>
                <a:xfrm>
                  <a:off x="888" y="1488"/>
                  <a:ext cx="0" cy="9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2735" name="Google Shape;2735;p63"/>
                <p:cNvGrpSpPr/>
                <p:nvPr/>
              </p:nvGrpSpPr>
              <p:grpSpPr>
                <a:xfrm>
                  <a:off x="864" y="1680"/>
                  <a:ext cx="96" cy="48"/>
                  <a:chOff x="864" y="1680"/>
                  <a:chExt cx="96" cy="48"/>
                </a:xfrm>
              </p:grpSpPr>
              <p:sp>
                <p:nvSpPr>
                  <p:cNvPr id="2736" name="Google Shape;2736;p63"/>
                  <p:cNvSpPr/>
                  <p:nvPr/>
                </p:nvSpPr>
                <p:spPr>
                  <a:xfrm>
                    <a:off x="864" y="1680"/>
                    <a:ext cx="48" cy="48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2737" name="Google Shape;2737;p63"/>
                  <p:cNvCxnSpPr/>
                  <p:nvPr/>
                </p:nvCxnSpPr>
                <p:spPr>
                  <a:xfrm>
                    <a:off x="912" y="1704"/>
                    <a:ext cx="48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2738" name="Google Shape;2738;p63"/>
                <p:cNvGrpSpPr/>
                <p:nvPr/>
              </p:nvGrpSpPr>
              <p:grpSpPr>
                <a:xfrm>
                  <a:off x="864" y="1584"/>
                  <a:ext cx="96" cy="48"/>
                  <a:chOff x="864" y="1680"/>
                  <a:chExt cx="96" cy="48"/>
                </a:xfrm>
              </p:grpSpPr>
              <p:sp>
                <p:nvSpPr>
                  <p:cNvPr id="2739" name="Google Shape;2739;p63"/>
                  <p:cNvSpPr/>
                  <p:nvPr/>
                </p:nvSpPr>
                <p:spPr>
                  <a:xfrm>
                    <a:off x="864" y="1680"/>
                    <a:ext cx="48" cy="48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2740" name="Google Shape;2740;p63"/>
                  <p:cNvCxnSpPr/>
                  <p:nvPr/>
                </p:nvCxnSpPr>
                <p:spPr>
                  <a:xfrm>
                    <a:off x="912" y="1704"/>
                    <a:ext cx="48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2741" name="Google Shape;2741;p63"/>
              <p:cNvGrpSpPr/>
              <p:nvPr/>
            </p:nvGrpSpPr>
            <p:grpSpPr>
              <a:xfrm>
                <a:off x="1635" y="1008"/>
                <a:ext cx="219" cy="109"/>
                <a:chOff x="1635" y="1008"/>
                <a:chExt cx="219" cy="109"/>
              </a:xfrm>
            </p:grpSpPr>
            <p:grpSp>
              <p:nvGrpSpPr>
                <p:cNvPr id="2742" name="Google Shape;2742;p63"/>
                <p:cNvGrpSpPr/>
                <p:nvPr/>
              </p:nvGrpSpPr>
              <p:grpSpPr>
                <a:xfrm>
                  <a:off x="1635" y="1008"/>
                  <a:ext cx="219" cy="109"/>
                  <a:chOff x="1635" y="1008"/>
                  <a:chExt cx="219" cy="109"/>
                </a:xfrm>
              </p:grpSpPr>
              <p:sp>
                <p:nvSpPr>
                  <p:cNvPr id="2743" name="Google Shape;2743;p63"/>
                  <p:cNvSpPr/>
                  <p:nvPr/>
                </p:nvSpPr>
                <p:spPr>
                  <a:xfrm rot="10800000" flipH="1">
                    <a:off x="1730" y="1038"/>
                    <a:ext cx="26" cy="37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2744" name="Google Shape;2744;p63"/>
                  <p:cNvGrpSpPr/>
                  <p:nvPr/>
                </p:nvGrpSpPr>
                <p:grpSpPr>
                  <a:xfrm>
                    <a:off x="1635" y="1008"/>
                    <a:ext cx="219" cy="109"/>
                    <a:chOff x="1056" y="3588"/>
                    <a:chExt cx="384" cy="159"/>
                  </a:xfrm>
                </p:grpSpPr>
                <p:cxnSp>
                  <p:nvCxnSpPr>
                    <p:cNvPr id="2745" name="Google Shape;2745;p63"/>
                    <p:cNvCxnSpPr/>
                    <p:nvPr/>
                  </p:nvCxnSpPr>
                  <p:spPr>
                    <a:xfrm>
                      <a:off x="1056" y="3672"/>
                      <a:ext cx="7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grpSp>
                  <p:nvGrpSpPr>
                    <p:cNvPr id="2746" name="Google Shape;2746;p63"/>
                    <p:cNvGrpSpPr/>
                    <p:nvPr/>
                  </p:nvGrpSpPr>
                  <p:grpSpPr>
                    <a:xfrm rot="10800000" flipH="1">
                      <a:off x="1347" y="3588"/>
                      <a:ext cx="93" cy="159"/>
                      <a:chOff x="1296" y="2928"/>
                      <a:chExt cx="72" cy="96"/>
                    </a:xfrm>
                  </p:grpSpPr>
                  <p:cxnSp>
                    <p:nvCxnSpPr>
                      <p:cNvPr id="2747" name="Google Shape;2747;p63"/>
                      <p:cNvCxnSpPr/>
                      <p:nvPr/>
                    </p:nvCxnSpPr>
                    <p:spPr>
                      <a:xfrm>
                        <a:off x="1296" y="2928"/>
                        <a:ext cx="0" cy="96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2748" name="Google Shape;2748;p63"/>
                      <p:cNvCxnSpPr/>
                      <p:nvPr/>
                    </p:nvCxnSpPr>
                    <p:spPr>
                      <a:xfrm>
                        <a:off x="1332" y="2952"/>
                        <a:ext cx="0" cy="48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2749" name="Google Shape;2749;p63"/>
                      <p:cNvCxnSpPr/>
                      <p:nvPr/>
                    </p:nvCxnSpPr>
                    <p:spPr>
                      <a:xfrm>
                        <a:off x="1368" y="2952"/>
                        <a:ext cx="0" cy="48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</p:grpSp>
                <p:sp>
                  <p:nvSpPr>
                    <p:cNvPr id="2750" name="Google Shape;2750;p63"/>
                    <p:cNvSpPr/>
                    <p:nvPr/>
                  </p:nvSpPr>
                  <p:spPr>
                    <a:xfrm rot="10800000" flipH="1">
                      <a:off x="1126" y="3642"/>
                      <a:ext cx="47" cy="54"/>
                    </a:xfrm>
                    <a:prstGeom prst="ellipse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cxnSp>
                  <p:nvCxnSpPr>
                    <p:cNvPr id="2751" name="Google Shape;2751;p63"/>
                    <p:cNvCxnSpPr/>
                    <p:nvPr/>
                  </p:nvCxnSpPr>
                  <p:spPr>
                    <a:xfrm>
                      <a:off x="1284" y="3672"/>
                      <a:ext cx="7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</p:grpSp>
            <p:cxnSp>
              <p:nvCxnSpPr>
                <p:cNvPr id="2752" name="Google Shape;2752;p63"/>
                <p:cNvCxnSpPr/>
                <p:nvPr/>
              </p:nvCxnSpPr>
              <p:spPr>
                <a:xfrm>
                  <a:off x="1680" y="1008"/>
                  <a:ext cx="48" cy="4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753" name="Google Shape;2753;p63"/>
            <p:cNvGrpSpPr/>
            <p:nvPr/>
          </p:nvGrpSpPr>
          <p:grpSpPr>
            <a:xfrm>
              <a:off x="1362" y="802"/>
              <a:ext cx="266" cy="72"/>
              <a:chOff x="2340" y="3720"/>
              <a:chExt cx="324" cy="96"/>
            </a:xfrm>
          </p:grpSpPr>
          <p:sp>
            <p:nvSpPr>
              <p:cNvPr id="2754" name="Google Shape;2754;p63"/>
              <p:cNvSpPr/>
              <p:nvPr/>
            </p:nvSpPr>
            <p:spPr>
              <a:xfrm>
                <a:off x="2400" y="3744"/>
                <a:ext cx="144" cy="48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755" name="Google Shape;2755;p63"/>
              <p:cNvCxnSpPr/>
              <p:nvPr/>
            </p:nvCxnSpPr>
            <p:spPr>
              <a:xfrm>
                <a:off x="2544" y="3768"/>
                <a:ext cx="48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56" name="Google Shape;2756;p63"/>
              <p:cNvCxnSpPr/>
              <p:nvPr/>
            </p:nvCxnSpPr>
            <p:spPr>
              <a:xfrm>
                <a:off x="2340" y="3768"/>
                <a:ext cx="48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757" name="Google Shape;2757;p63"/>
              <p:cNvGrpSpPr/>
              <p:nvPr/>
            </p:nvGrpSpPr>
            <p:grpSpPr>
              <a:xfrm>
                <a:off x="2592" y="3720"/>
                <a:ext cx="72" cy="96"/>
                <a:chOff x="1296" y="2928"/>
                <a:chExt cx="72" cy="96"/>
              </a:xfrm>
            </p:grpSpPr>
            <p:cxnSp>
              <p:nvCxnSpPr>
                <p:cNvPr id="2758" name="Google Shape;2758;p63"/>
                <p:cNvCxnSpPr/>
                <p:nvPr/>
              </p:nvCxnSpPr>
              <p:spPr>
                <a:xfrm>
                  <a:off x="1296" y="2928"/>
                  <a:ext cx="0" cy="9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59" name="Google Shape;2759;p63"/>
                <p:cNvCxnSpPr/>
                <p:nvPr/>
              </p:nvCxnSpPr>
              <p:spPr>
                <a:xfrm>
                  <a:off x="1332" y="2952"/>
                  <a:ext cx="0" cy="4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60" name="Google Shape;2760;p63"/>
                <p:cNvCxnSpPr/>
                <p:nvPr/>
              </p:nvCxnSpPr>
              <p:spPr>
                <a:xfrm>
                  <a:off x="1368" y="2952"/>
                  <a:ext cx="0" cy="4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761" name="Google Shape;2761;p63"/>
            <p:cNvGrpSpPr/>
            <p:nvPr/>
          </p:nvGrpSpPr>
          <p:grpSpPr>
            <a:xfrm>
              <a:off x="1329" y="538"/>
              <a:ext cx="53" cy="327"/>
              <a:chOff x="327" y="432"/>
              <a:chExt cx="153" cy="816"/>
            </a:xfrm>
          </p:grpSpPr>
          <p:grpSp>
            <p:nvGrpSpPr>
              <p:cNvPr id="2762" name="Google Shape;2762;p63"/>
              <p:cNvGrpSpPr/>
              <p:nvPr/>
            </p:nvGrpSpPr>
            <p:grpSpPr>
              <a:xfrm>
                <a:off x="327" y="514"/>
                <a:ext cx="153" cy="638"/>
                <a:chOff x="240" y="514"/>
                <a:chExt cx="153" cy="686"/>
              </a:xfrm>
            </p:grpSpPr>
            <p:sp>
              <p:nvSpPr>
                <p:cNvPr id="2763" name="Google Shape;2763;p63"/>
                <p:cNvSpPr/>
                <p:nvPr/>
              </p:nvSpPr>
              <p:spPr>
                <a:xfrm flipH="1">
                  <a:off x="240" y="993"/>
                  <a:ext cx="92" cy="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42986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cubicBezTo>
                        <a:pt x="21600" y="32358"/>
                        <a:pt x="13682" y="41476"/>
                        <a:pt x="3031" y="42986"/>
                      </a:cubicBezTo>
                    </a:path>
                    <a:path w="21600" h="42986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cubicBezTo>
                        <a:pt x="21600" y="32358"/>
                        <a:pt x="13682" y="41476"/>
                        <a:pt x="3031" y="42986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64" name="Google Shape;2764;p63"/>
                <p:cNvSpPr/>
                <p:nvPr/>
              </p:nvSpPr>
              <p:spPr>
                <a:xfrm flipH="1">
                  <a:off x="240" y="863"/>
                  <a:ext cx="92" cy="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43176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cubicBezTo>
                        <a:pt x="21600" y="33130"/>
                        <a:pt x="12543" y="42627"/>
                        <a:pt x="1025" y="43175"/>
                      </a:cubicBezTo>
                    </a:path>
                    <a:path w="21600" h="43176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cubicBezTo>
                        <a:pt x="21600" y="33130"/>
                        <a:pt x="12543" y="42627"/>
                        <a:pt x="1025" y="43175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65" name="Google Shape;2765;p63"/>
                <p:cNvSpPr/>
                <p:nvPr/>
              </p:nvSpPr>
              <p:spPr>
                <a:xfrm>
                  <a:off x="332" y="994"/>
                  <a:ext cx="52" cy="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63" h="43200" fill="none" extrusionOk="0">
                      <a:moveTo>
                        <a:pt x="1662" y="0"/>
                      </a:moveTo>
                      <a:cubicBezTo>
                        <a:pt x="13592" y="0"/>
                        <a:pt x="23263" y="9670"/>
                        <a:pt x="23263" y="21600"/>
                      </a:cubicBezTo>
                      <a:cubicBezTo>
                        <a:pt x="23263" y="33529"/>
                        <a:pt x="13592" y="43200"/>
                        <a:pt x="1663" y="43200"/>
                      </a:cubicBezTo>
                      <a:cubicBezTo>
                        <a:pt x="1108" y="43200"/>
                        <a:pt x="553" y="43178"/>
                        <a:pt x="0" y="43135"/>
                      </a:cubicBezTo>
                    </a:path>
                    <a:path w="23263" h="43200" extrusionOk="0">
                      <a:moveTo>
                        <a:pt x="1662" y="0"/>
                      </a:moveTo>
                      <a:cubicBezTo>
                        <a:pt x="13592" y="0"/>
                        <a:pt x="23263" y="9670"/>
                        <a:pt x="23263" y="21600"/>
                      </a:cubicBezTo>
                      <a:cubicBezTo>
                        <a:pt x="23263" y="33529"/>
                        <a:pt x="13592" y="43200"/>
                        <a:pt x="1663" y="43200"/>
                      </a:cubicBezTo>
                      <a:cubicBezTo>
                        <a:pt x="1108" y="43200"/>
                        <a:pt x="553" y="43178"/>
                        <a:pt x="0" y="43135"/>
                      </a:cubicBezTo>
                      <a:lnTo>
                        <a:pt x="1663" y="2160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766" name="Google Shape;2766;p63"/>
                <p:cNvGrpSpPr/>
                <p:nvPr/>
              </p:nvGrpSpPr>
              <p:grpSpPr>
                <a:xfrm>
                  <a:off x="249" y="651"/>
                  <a:ext cx="144" cy="289"/>
                  <a:chOff x="240" y="287"/>
                  <a:chExt cx="302" cy="623"/>
                </a:xfrm>
              </p:grpSpPr>
              <p:sp>
                <p:nvSpPr>
                  <p:cNvPr id="2767" name="Google Shape;2767;p63"/>
                  <p:cNvSpPr/>
                  <p:nvPr/>
                </p:nvSpPr>
                <p:spPr>
                  <a:xfrm flipH="1">
                    <a:off x="240" y="528"/>
                    <a:ext cx="192" cy="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0" h="42986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cubicBezTo>
                          <a:pt x="21600" y="32358"/>
                          <a:pt x="13682" y="41476"/>
                          <a:pt x="3031" y="42986"/>
                        </a:cubicBezTo>
                      </a:path>
                      <a:path w="21600" h="42986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cubicBezTo>
                          <a:pt x="21600" y="32358"/>
                          <a:pt x="13682" y="41476"/>
                          <a:pt x="3031" y="42986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68" name="Google Shape;2768;p63"/>
                  <p:cNvSpPr/>
                  <p:nvPr/>
                </p:nvSpPr>
                <p:spPr>
                  <a:xfrm flipH="1">
                    <a:off x="240" y="287"/>
                    <a:ext cx="192" cy="3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0" h="43176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cubicBezTo>
                          <a:pt x="21600" y="33130"/>
                          <a:pt x="12543" y="42627"/>
                          <a:pt x="1025" y="43175"/>
                        </a:cubicBezTo>
                      </a:path>
                      <a:path w="21600" h="43176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cubicBezTo>
                          <a:pt x="21600" y="33130"/>
                          <a:pt x="12543" y="42627"/>
                          <a:pt x="1025" y="43175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69" name="Google Shape;2769;p63"/>
                  <p:cNvSpPr/>
                  <p:nvPr/>
                </p:nvSpPr>
                <p:spPr>
                  <a:xfrm>
                    <a:off x="432" y="530"/>
                    <a:ext cx="110" cy="1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63" h="43200" fill="none" extrusionOk="0">
                        <a:moveTo>
                          <a:pt x="1662" y="0"/>
                        </a:moveTo>
                        <a:cubicBezTo>
                          <a:pt x="13592" y="0"/>
                          <a:pt x="23263" y="9670"/>
                          <a:pt x="23263" y="21600"/>
                        </a:cubicBezTo>
                        <a:cubicBezTo>
                          <a:pt x="23263" y="33529"/>
                          <a:pt x="13592" y="43200"/>
                          <a:pt x="1663" y="43200"/>
                        </a:cubicBezTo>
                        <a:cubicBezTo>
                          <a:pt x="1108" y="43200"/>
                          <a:pt x="553" y="43178"/>
                          <a:pt x="0" y="43135"/>
                        </a:cubicBezTo>
                      </a:path>
                      <a:path w="23263" h="43200" extrusionOk="0">
                        <a:moveTo>
                          <a:pt x="1662" y="0"/>
                        </a:moveTo>
                        <a:cubicBezTo>
                          <a:pt x="13592" y="0"/>
                          <a:pt x="23263" y="9670"/>
                          <a:pt x="23263" y="21600"/>
                        </a:cubicBezTo>
                        <a:cubicBezTo>
                          <a:pt x="23263" y="33529"/>
                          <a:pt x="13592" y="43200"/>
                          <a:pt x="1663" y="43200"/>
                        </a:cubicBezTo>
                        <a:cubicBezTo>
                          <a:pt x="1108" y="43200"/>
                          <a:pt x="553" y="43178"/>
                          <a:pt x="0" y="43135"/>
                        </a:cubicBezTo>
                        <a:lnTo>
                          <a:pt x="1663" y="21600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770" name="Google Shape;2770;p63"/>
                <p:cNvSpPr/>
                <p:nvPr/>
              </p:nvSpPr>
              <p:spPr>
                <a:xfrm>
                  <a:off x="336" y="864"/>
                  <a:ext cx="52" cy="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63" h="43200" fill="none" extrusionOk="0">
                      <a:moveTo>
                        <a:pt x="1662" y="0"/>
                      </a:moveTo>
                      <a:cubicBezTo>
                        <a:pt x="13592" y="0"/>
                        <a:pt x="23263" y="9670"/>
                        <a:pt x="23263" y="21600"/>
                      </a:cubicBezTo>
                      <a:cubicBezTo>
                        <a:pt x="23263" y="33529"/>
                        <a:pt x="13592" y="43200"/>
                        <a:pt x="1663" y="43200"/>
                      </a:cubicBezTo>
                      <a:cubicBezTo>
                        <a:pt x="1108" y="43200"/>
                        <a:pt x="553" y="43178"/>
                        <a:pt x="0" y="43135"/>
                      </a:cubicBezTo>
                    </a:path>
                    <a:path w="23263" h="43200" extrusionOk="0">
                      <a:moveTo>
                        <a:pt x="1662" y="0"/>
                      </a:moveTo>
                      <a:cubicBezTo>
                        <a:pt x="13592" y="0"/>
                        <a:pt x="23263" y="9670"/>
                        <a:pt x="23263" y="21600"/>
                      </a:cubicBezTo>
                      <a:cubicBezTo>
                        <a:pt x="23263" y="33529"/>
                        <a:pt x="13592" y="43200"/>
                        <a:pt x="1663" y="43200"/>
                      </a:cubicBezTo>
                      <a:cubicBezTo>
                        <a:pt x="1108" y="43200"/>
                        <a:pt x="553" y="43178"/>
                        <a:pt x="0" y="43135"/>
                      </a:cubicBezTo>
                      <a:lnTo>
                        <a:pt x="1663" y="2160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71" name="Google Shape;2771;p63"/>
                <p:cNvSpPr/>
                <p:nvPr/>
              </p:nvSpPr>
              <p:spPr>
                <a:xfrm flipH="1">
                  <a:off x="267" y="514"/>
                  <a:ext cx="92" cy="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42986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cubicBezTo>
                        <a:pt x="21600" y="32358"/>
                        <a:pt x="13682" y="41476"/>
                        <a:pt x="3031" y="42986"/>
                      </a:cubicBezTo>
                    </a:path>
                    <a:path w="21600" h="42986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cubicBezTo>
                        <a:pt x="21600" y="32358"/>
                        <a:pt x="13682" y="41476"/>
                        <a:pt x="3031" y="42986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72" name="Google Shape;2772;p63"/>
                <p:cNvSpPr/>
                <p:nvPr/>
              </p:nvSpPr>
              <p:spPr>
                <a:xfrm>
                  <a:off x="341" y="643"/>
                  <a:ext cx="52" cy="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63" h="43200" fill="none" extrusionOk="0">
                      <a:moveTo>
                        <a:pt x="1662" y="0"/>
                      </a:moveTo>
                      <a:cubicBezTo>
                        <a:pt x="13592" y="0"/>
                        <a:pt x="23263" y="9670"/>
                        <a:pt x="23263" y="21600"/>
                      </a:cubicBezTo>
                      <a:cubicBezTo>
                        <a:pt x="23263" y="33529"/>
                        <a:pt x="13592" y="43200"/>
                        <a:pt x="1663" y="43200"/>
                      </a:cubicBezTo>
                      <a:cubicBezTo>
                        <a:pt x="1108" y="43200"/>
                        <a:pt x="553" y="43178"/>
                        <a:pt x="0" y="43135"/>
                      </a:cubicBezTo>
                    </a:path>
                    <a:path w="23263" h="43200" extrusionOk="0">
                      <a:moveTo>
                        <a:pt x="1662" y="0"/>
                      </a:moveTo>
                      <a:cubicBezTo>
                        <a:pt x="13592" y="0"/>
                        <a:pt x="23263" y="9670"/>
                        <a:pt x="23263" y="21600"/>
                      </a:cubicBezTo>
                      <a:cubicBezTo>
                        <a:pt x="23263" y="33529"/>
                        <a:pt x="13592" y="43200"/>
                        <a:pt x="1663" y="43200"/>
                      </a:cubicBezTo>
                      <a:cubicBezTo>
                        <a:pt x="1108" y="43200"/>
                        <a:pt x="553" y="43178"/>
                        <a:pt x="0" y="43135"/>
                      </a:cubicBezTo>
                      <a:lnTo>
                        <a:pt x="1663" y="2160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2773" name="Google Shape;2773;p63"/>
              <p:cNvCxnSpPr/>
              <p:nvPr/>
            </p:nvCxnSpPr>
            <p:spPr>
              <a:xfrm>
                <a:off x="414" y="1152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74" name="Google Shape;2774;p63"/>
              <p:cNvCxnSpPr/>
              <p:nvPr/>
            </p:nvCxnSpPr>
            <p:spPr>
              <a:xfrm>
                <a:off x="441" y="432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775" name="Google Shape;2775;p63"/>
            <p:cNvGrpSpPr/>
            <p:nvPr/>
          </p:nvGrpSpPr>
          <p:grpSpPr>
            <a:xfrm>
              <a:off x="1340" y="298"/>
              <a:ext cx="50" cy="240"/>
              <a:chOff x="753" y="384"/>
              <a:chExt cx="102" cy="344"/>
            </a:xfrm>
          </p:grpSpPr>
          <p:sp>
            <p:nvSpPr>
              <p:cNvPr id="2776" name="Google Shape;2776;p63"/>
              <p:cNvSpPr/>
              <p:nvPr/>
            </p:nvSpPr>
            <p:spPr>
              <a:xfrm flipH="1">
                <a:off x="753" y="480"/>
                <a:ext cx="63" cy="11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43176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130"/>
                      <a:pt x="12543" y="42627"/>
                      <a:pt x="1025" y="43175"/>
                    </a:cubicBezTo>
                  </a:path>
                  <a:path w="21600" h="43176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130"/>
                      <a:pt x="12543" y="42627"/>
                      <a:pt x="1025" y="43175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777" name="Google Shape;2777;p63"/>
              <p:cNvGrpSpPr/>
              <p:nvPr/>
            </p:nvGrpSpPr>
            <p:grpSpPr>
              <a:xfrm>
                <a:off x="753" y="384"/>
                <a:ext cx="102" cy="344"/>
                <a:chOff x="567" y="663"/>
                <a:chExt cx="102" cy="344"/>
              </a:xfrm>
            </p:grpSpPr>
            <p:sp>
              <p:nvSpPr>
                <p:cNvPr id="2778" name="Google Shape;2778;p63"/>
                <p:cNvSpPr/>
                <p:nvPr/>
              </p:nvSpPr>
              <p:spPr>
                <a:xfrm>
                  <a:off x="630" y="839"/>
                  <a:ext cx="36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63" h="43200" fill="none" extrusionOk="0">
                      <a:moveTo>
                        <a:pt x="1662" y="0"/>
                      </a:moveTo>
                      <a:cubicBezTo>
                        <a:pt x="13592" y="0"/>
                        <a:pt x="23263" y="9670"/>
                        <a:pt x="23263" y="21600"/>
                      </a:cubicBezTo>
                      <a:cubicBezTo>
                        <a:pt x="23263" y="33529"/>
                        <a:pt x="13592" y="43200"/>
                        <a:pt x="1663" y="43200"/>
                      </a:cubicBezTo>
                      <a:cubicBezTo>
                        <a:pt x="1108" y="43200"/>
                        <a:pt x="553" y="43178"/>
                        <a:pt x="0" y="43135"/>
                      </a:cubicBezTo>
                    </a:path>
                    <a:path w="23263" h="43200" extrusionOk="0">
                      <a:moveTo>
                        <a:pt x="1662" y="0"/>
                      </a:moveTo>
                      <a:cubicBezTo>
                        <a:pt x="13592" y="0"/>
                        <a:pt x="23263" y="9670"/>
                        <a:pt x="23263" y="21600"/>
                      </a:cubicBezTo>
                      <a:cubicBezTo>
                        <a:pt x="23263" y="33529"/>
                        <a:pt x="13592" y="43200"/>
                        <a:pt x="1663" y="43200"/>
                      </a:cubicBezTo>
                      <a:cubicBezTo>
                        <a:pt x="1108" y="43200"/>
                        <a:pt x="553" y="43178"/>
                        <a:pt x="0" y="43135"/>
                      </a:cubicBezTo>
                      <a:lnTo>
                        <a:pt x="1663" y="2160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779" name="Google Shape;2779;p63"/>
                <p:cNvGrpSpPr/>
                <p:nvPr/>
              </p:nvGrpSpPr>
              <p:grpSpPr>
                <a:xfrm>
                  <a:off x="567" y="663"/>
                  <a:ext cx="102" cy="344"/>
                  <a:chOff x="567" y="664"/>
                  <a:chExt cx="102" cy="344"/>
                </a:xfrm>
              </p:grpSpPr>
              <p:sp>
                <p:nvSpPr>
                  <p:cNvPr id="2780" name="Google Shape;2780;p63"/>
                  <p:cNvSpPr/>
                  <p:nvPr/>
                </p:nvSpPr>
                <p:spPr>
                  <a:xfrm flipH="1">
                    <a:off x="567" y="839"/>
                    <a:ext cx="63" cy="1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0" h="42986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cubicBezTo>
                          <a:pt x="21600" y="32358"/>
                          <a:pt x="13682" y="41476"/>
                          <a:pt x="3031" y="42986"/>
                        </a:cubicBezTo>
                      </a:path>
                      <a:path w="21600" h="42986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cubicBezTo>
                          <a:pt x="21600" y="32358"/>
                          <a:pt x="13682" y="41476"/>
                          <a:pt x="3031" y="42986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81" name="Google Shape;2781;p63"/>
                  <p:cNvSpPr/>
                  <p:nvPr/>
                </p:nvSpPr>
                <p:spPr>
                  <a:xfrm flipH="1">
                    <a:off x="573" y="712"/>
                    <a:ext cx="63" cy="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0" h="42986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cubicBezTo>
                          <a:pt x="21600" y="32358"/>
                          <a:pt x="13682" y="41476"/>
                          <a:pt x="3031" y="42986"/>
                        </a:cubicBezTo>
                      </a:path>
                      <a:path w="21600" h="42986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cubicBezTo>
                          <a:pt x="21600" y="32358"/>
                          <a:pt x="13682" y="41476"/>
                          <a:pt x="3031" y="42986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82" name="Google Shape;2782;p63"/>
                  <p:cNvSpPr/>
                  <p:nvPr/>
                </p:nvSpPr>
                <p:spPr>
                  <a:xfrm>
                    <a:off x="633" y="768"/>
                    <a:ext cx="36" cy="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63" h="43200" fill="none" extrusionOk="0">
                        <a:moveTo>
                          <a:pt x="1662" y="0"/>
                        </a:moveTo>
                        <a:cubicBezTo>
                          <a:pt x="13592" y="0"/>
                          <a:pt x="23263" y="9670"/>
                          <a:pt x="23263" y="21600"/>
                        </a:cubicBezTo>
                        <a:cubicBezTo>
                          <a:pt x="23263" y="33529"/>
                          <a:pt x="13592" y="43200"/>
                          <a:pt x="1663" y="43200"/>
                        </a:cubicBezTo>
                        <a:cubicBezTo>
                          <a:pt x="1108" y="43200"/>
                          <a:pt x="553" y="43178"/>
                          <a:pt x="0" y="43135"/>
                        </a:cubicBezTo>
                      </a:path>
                      <a:path w="23263" h="43200" extrusionOk="0">
                        <a:moveTo>
                          <a:pt x="1662" y="0"/>
                        </a:moveTo>
                        <a:cubicBezTo>
                          <a:pt x="13592" y="0"/>
                          <a:pt x="23263" y="9670"/>
                          <a:pt x="23263" y="21600"/>
                        </a:cubicBezTo>
                        <a:cubicBezTo>
                          <a:pt x="23263" y="33529"/>
                          <a:pt x="13592" y="43200"/>
                          <a:pt x="1663" y="43200"/>
                        </a:cubicBezTo>
                        <a:cubicBezTo>
                          <a:pt x="1108" y="43200"/>
                          <a:pt x="553" y="43178"/>
                          <a:pt x="0" y="43135"/>
                        </a:cubicBezTo>
                        <a:lnTo>
                          <a:pt x="1663" y="21600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2783" name="Google Shape;2783;p63"/>
                  <p:cNvCxnSpPr/>
                  <p:nvPr/>
                </p:nvCxnSpPr>
                <p:spPr>
                  <a:xfrm>
                    <a:off x="627" y="952"/>
                    <a:ext cx="0" cy="5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784" name="Google Shape;2784;p63"/>
                  <p:cNvCxnSpPr/>
                  <p:nvPr/>
                </p:nvCxnSpPr>
                <p:spPr>
                  <a:xfrm>
                    <a:off x="645" y="664"/>
                    <a:ext cx="0" cy="5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  <p:grpSp>
          <p:nvGrpSpPr>
            <p:cNvPr id="2785" name="Google Shape;2785;p63"/>
            <p:cNvGrpSpPr/>
            <p:nvPr/>
          </p:nvGrpSpPr>
          <p:grpSpPr>
            <a:xfrm>
              <a:off x="1373" y="499"/>
              <a:ext cx="266" cy="72"/>
              <a:chOff x="2340" y="3720"/>
              <a:chExt cx="324" cy="96"/>
            </a:xfrm>
          </p:grpSpPr>
          <p:sp>
            <p:nvSpPr>
              <p:cNvPr id="2786" name="Google Shape;2786;p63"/>
              <p:cNvSpPr/>
              <p:nvPr/>
            </p:nvSpPr>
            <p:spPr>
              <a:xfrm>
                <a:off x="2400" y="3744"/>
                <a:ext cx="144" cy="48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787" name="Google Shape;2787;p63"/>
              <p:cNvCxnSpPr/>
              <p:nvPr/>
            </p:nvCxnSpPr>
            <p:spPr>
              <a:xfrm>
                <a:off x="2544" y="3768"/>
                <a:ext cx="48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88" name="Google Shape;2788;p63"/>
              <p:cNvCxnSpPr/>
              <p:nvPr/>
            </p:nvCxnSpPr>
            <p:spPr>
              <a:xfrm>
                <a:off x="2340" y="3768"/>
                <a:ext cx="48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789" name="Google Shape;2789;p63"/>
              <p:cNvGrpSpPr/>
              <p:nvPr/>
            </p:nvGrpSpPr>
            <p:grpSpPr>
              <a:xfrm>
                <a:off x="2592" y="3720"/>
                <a:ext cx="72" cy="96"/>
                <a:chOff x="1296" y="2928"/>
                <a:chExt cx="72" cy="96"/>
              </a:xfrm>
            </p:grpSpPr>
            <p:cxnSp>
              <p:nvCxnSpPr>
                <p:cNvPr id="2790" name="Google Shape;2790;p63"/>
                <p:cNvCxnSpPr/>
                <p:nvPr/>
              </p:nvCxnSpPr>
              <p:spPr>
                <a:xfrm>
                  <a:off x="1296" y="2928"/>
                  <a:ext cx="0" cy="96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91" name="Google Shape;2791;p63"/>
                <p:cNvCxnSpPr/>
                <p:nvPr/>
              </p:nvCxnSpPr>
              <p:spPr>
                <a:xfrm>
                  <a:off x="1332" y="2952"/>
                  <a:ext cx="0" cy="4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92" name="Google Shape;2792;p63"/>
                <p:cNvCxnSpPr/>
                <p:nvPr/>
              </p:nvCxnSpPr>
              <p:spPr>
                <a:xfrm>
                  <a:off x="1368" y="2952"/>
                  <a:ext cx="0" cy="4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793" name="Google Shape;2793;p63"/>
            <p:cNvGrpSpPr/>
            <p:nvPr/>
          </p:nvGrpSpPr>
          <p:grpSpPr>
            <a:xfrm>
              <a:off x="1341" y="259"/>
              <a:ext cx="85" cy="48"/>
              <a:chOff x="696" y="2196"/>
              <a:chExt cx="96" cy="60"/>
            </a:xfrm>
          </p:grpSpPr>
          <p:cxnSp>
            <p:nvCxnSpPr>
              <p:cNvPr id="2794" name="Google Shape;2794;p63"/>
              <p:cNvCxnSpPr/>
              <p:nvPr/>
            </p:nvCxnSpPr>
            <p:spPr>
              <a:xfrm>
                <a:off x="696" y="2256"/>
                <a:ext cx="96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95" name="Google Shape;2795;p63"/>
              <p:cNvCxnSpPr/>
              <p:nvPr/>
            </p:nvCxnSpPr>
            <p:spPr>
              <a:xfrm>
                <a:off x="720" y="2232"/>
                <a:ext cx="48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96" name="Google Shape;2796;p63"/>
              <p:cNvCxnSpPr/>
              <p:nvPr/>
            </p:nvCxnSpPr>
            <p:spPr>
              <a:xfrm>
                <a:off x="720" y="2196"/>
                <a:ext cx="48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797" name="Google Shape;2797;p63"/>
            <p:cNvCxnSpPr/>
            <p:nvPr/>
          </p:nvCxnSpPr>
          <p:spPr>
            <a:xfrm>
              <a:off x="1360" y="864"/>
              <a:ext cx="0" cy="28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798" name="Google Shape;2798;p63"/>
          <p:cNvCxnSpPr/>
          <p:nvPr/>
        </p:nvCxnSpPr>
        <p:spPr>
          <a:xfrm>
            <a:off x="7175500" y="5715000"/>
            <a:ext cx="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99" name="Google Shape;2799;p63"/>
          <p:cNvCxnSpPr/>
          <p:nvPr/>
        </p:nvCxnSpPr>
        <p:spPr>
          <a:xfrm>
            <a:off x="3810000" y="5397500"/>
            <a:ext cx="228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0" name="Google Shape;2800;p63"/>
          <p:cNvCxnSpPr/>
          <p:nvPr/>
        </p:nvCxnSpPr>
        <p:spPr>
          <a:xfrm>
            <a:off x="3733800" y="2286000"/>
            <a:ext cx="228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1" name="Google Shape;2801;p63"/>
          <p:cNvCxnSpPr/>
          <p:nvPr/>
        </p:nvCxnSpPr>
        <p:spPr>
          <a:xfrm>
            <a:off x="8216900" y="914400"/>
            <a:ext cx="228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02" name="Google Shape;2802;p63"/>
          <p:cNvGrpSpPr/>
          <p:nvPr/>
        </p:nvGrpSpPr>
        <p:grpSpPr>
          <a:xfrm>
            <a:off x="8369300" y="914400"/>
            <a:ext cx="82550" cy="293688"/>
            <a:chOff x="2862" y="2829"/>
            <a:chExt cx="92" cy="318"/>
          </a:xfrm>
        </p:grpSpPr>
        <p:sp>
          <p:nvSpPr>
            <p:cNvPr id="2803" name="Google Shape;2803;p63"/>
            <p:cNvSpPr/>
            <p:nvPr/>
          </p:nvSpPr>
          <p:spPr>
            <a:xfrm>
              <a:off x="2880" y="2880"/>
              <a:ext cx="48" cy="144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04" name="Google Shape;2804;p63"/>
            <p:cNvCxnSpPr/>
            <p:nvPr/>
          </p:nvCxnSpPr>
          <p:spPr>
            <a:xfrm>
              <a:off x="2901" y="2829"/>
              <a:ext cx="0" cy="4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05" name="Google Shape;2805;p63"/>
            <p:cNvCxnSpPr/>
            <p:nvPr/>
          </p:nvCxnSpPr>
          <p:spPr>
            <a:xfrm>
              <a:off x="2907" y="3036"/>
              <a:ext cx="0" cy="4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806" name="Google Shape;2806;p63"/>
            <p:cNvGrpSpPr/>
            <p:nvPr/>
          </p:nvGrpSpPr>
          <p:grpSpPr>
            <a:xfrm>
              <a:off x="2862" y="3090"/>
              <a:ext cx="92" cy="57"/>
              <a:chOff x="1396" y="1728"/>
              <a:chExt cx="92" cy="57"/>
            </a:xfrm>
          </p:grpSpPr>
          <p:cxnSp>
            <p:nvCxnSpPr>
              <p:cNvPr id="2807" name="Google Shape;2807;p63"/>
              <p:cNvCxnSpPr/>
              <p:nvPr/>
            </p:nvCxnSpPr>
            <p:spPr>
              <a:xfrm>
                <a:off x="1396" y="1728"/>
                <a:ext cx="92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08" name="Google Shape;2808;p63"/>
              <p:cNvCxnSpPr/>
              <p:nvPr/>
            </p:nvCxnSpPr>
            <p:spPr>
              <a:xfrm>
                <a:off x="1419" y="1755"/>
                <a:ext cx="46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09" name="Google Shape;2809;p63"/>
              <p:cNvCxnSpPr/>
              <p:nvPr/>
            </p:nvCxnSpPr>
            <p:spPr>
              <a:xfrm>
                <a:off x="1419" y="1785"/>
                <a:ext cx="46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cxnSp>
        <p:nvCxnSpPr>
          <p:cNvPr id="2810" name="Google Shape;2810;p63"/>
          <p:cNvCxnSpPr/>
          <p:nvPr/>
        </p:nvCxnSpPr>
        <p:spPr>
          <a:xfrm>
            <a:off x="7997825" y="1673225"/>
            <a:ext cx="44767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11" name="Google Shape;2811;p63"/>
          <p:cNvGrpSpPr/>
          <p:nvPr/>
        </p:nvGrpSpPr>
        <p:grpSpPr>
          <a:xfrm>
            <a:off x="8353425" y="1687513"/>
            <a:ext cx="82550" cy="293687"/>
            <a:chOff x="2862" y="2829"/>
            <a:chExt cx="92" cy="318"/>
          </a:xfrm>
        </p:grpSpPr>
        <p:sp>
          <p:nvSpPr>
            <p:cNvPr id="2812" name="Google Shape;2812;p63"/>
            <p:cNvSpPr/>
            <p:nvPr/>
          </p:nvSpPr>
          <p:spPr>
            <a:xfrm>
              <a:off x="2880" y="2880"/>
              <a:ext cx="48" cy="144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13" name="Google Shape;2813;p63"/>
            <p:cNvCxnSpPr/>
            <p:nvPr/>
          </p:nvCxnSpPr>
          <p:spPr>
            <a:xfrm>
              <a:off x="2901" y="2829"/>
              <a:ext cx="0" cy="4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14" name="Google Shape;2814;p63"/>
            <p:cNvCxnSpPr/>
            <p:nvPr/>
          </p:nvCxnSpPr>
          <p:spPr>
            <a:xfrm>
              <a:off x="2907" y="3036"/>
              <a:ext cx="0" cy="48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815" name="Google Shape;2815;p63"/>
            <p:cNvGrpSpPr/>
            <p:nvPr/>
          </p:nvGrpSpPr>
          <p:grpSpPr>
            <a:xfrm>
              <a:off x="2862" y="3090"/>
              <a:ext cx="92" cy="57"/>
              <a:chOff x="1396" y="1728"/>
              <a:chExt cx="92" cy="57"/>
            </a:xfrm>
          </p:grpSpPr>
          <p:cxnSp>
            <p:nvCxnSpPr>
              <p:cNvPr id="2816" name="Google Shape;2816;p63"/>
              <p:cNvCxnSpPr/>
              <p:nvPr/>
            </p:nvCxnSpPr>
            <p:spPr>
              <a:xfrm>
                <a:off x="1396" y="1728"/>
                <a:ext cx="92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17" name="Google Shape;2817;p63"/>
              <p:cNvCxnSpPr/>
              <p:nvPr/>
            </p:nvCxnSpPr>
            <p:spPr>
              <a:xfrm>
                <a:off x="1419" y="1755"/>
                <a:ext cx="46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18" name="Google Shape;2818;p63"/>
              <p:cNvCxnSpPr/>
              <p:nvPr/>
            </p:nvCxnSpPr>
            <p:spPr>
              <a:xfrm>
                <a:off x="1419" y="1785"/>
                <a:ext cx="46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cxnSp>
        <p:nvCxnSpPr>
          <p:cNvPr id="2819" name="Google Shape;2819;p63"/>
          <p:cNvCxnSpPr/>
          <p:nvPr/>
        </p:nvCxnSpPr>
        <p:spPr>
          <a:xfrm>
            <a:off x="479425" y="3889375"/>
            <a:ext cx="0" cy="29051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20" name="Google Shape;2820;p63"/>
          <p:cNvGrpSpPr/>
          <p:nvPr/>
        </p:nvGrpSpPr>
        <p:grpSpPr>
          <a:xfrm>
            <a:off x="7143750" y="1824037"/>
            <a:ext cx="350838" cy="441326"/>
            <a:chOff x="1614" y="1008"/>
            <a:chExt cx="240" cy="278"/>
          </a:xfrm>
        </p:grpSpPr>
        <p:grpSp>
          <p:nvGrpSpPr>
            <p:cNvPr id="2821" name="Google Shape;2821;p63"/>
            <p:cNvGrpSpPr/>
            <p:nvPr/>
          </p:nvGrpSpPr>
          <p:grpSpPr>
            <a:xfrm>
              <a:off x="1614" y="1056"/>
              <a:ext cx="55" cy="230"/>
              <a:chOff x="864" y="1488"/>
              <a:chExt cx="96" cy="336"/>
            </a:xfrm>
          </p:grpSpPr>
          <p:cxnSp>
            <p:nvCxnSpPr>
              <p:cNvPr id="2822" name="Google Shape;2822;p63"/>
              <p:cNvCxnSpPr/>
              <p:nvPr/>
            </p:nvCxnSpPr>
            <p:spPr>
              <a:xfrm>
                <a:off x="888" y="1728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23" name="Google Shape;2823;p63"/>
              <p:cNvCxnSpPr/>
              <p:nvPr/>
            </p:nvCxnSpPr>
            <p:spPr>
              <a:xfrm>
                <a:off x="888" y="1488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824" name="Google Shape;2824;p63"/>
              <p:cNvGrpSpPr/>
              <p:nvPr/>
            </p:nvGrpSpPr>
            <p:grpSpPr>
              <a:xfrm>
                <a:off x="864" y="1680"/>
                <a:ext cx="96" cy="48"/>
                <a:chOff x="864" y="1680"/>
                <a:chExt cx="96" cy="48"/>
              </a:xfrm>
            </p:grpSpPr>
            <p:sp>
              <p:nvSpPr>
                <p:cNvPr id="2825" name="Google Shape;2825;p63"/>
                <p:cNvSpPr/>
                <p:nvPr/>
              </p:nvSpPr>
              <p:spPr>
                <a:xfrm>
                  <a:off x="864" y="1680"/>
                  <a:ext cx="48" cy="48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826" name="Google Shape;2826;p63"/>
                <p:cNvCxnSpPr/>
                <p:nvPr/>
              </p:nvCxnSpPr>
              <p:spPr>
                <a:xfrm>
                  <a:off x="912" y="1704"/>
                  <a:ext cx="48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827" name="Google Shape;2827;p63"/>
              <p:cNvGrpSpPr/>
              <p:nvPr/>
            </p:nvGrpSpPr>
            <p:grpSpPr>
              <a:xfrm>
                <a:off x="864" y="1584"/>
                <a:ext cx="96" cy="48"/>
                <a:chOff x="864" y="1680"/>
                <a:chExt cx="96" cy="48"/>
              </a:xfrm>
            </p:grpSpPr>
            <p:sp>
              <p:nvSpPr>
                <p:cNvPr id="2828" name="Google Shape;2828;p63"/>
                <p:cNvSpPr/>
                <p:nvPr/>
              </p:nvSpPr>
              <p:spPr>
                <a:xfrm>
                  <a:off x="864" y="1680"/>
                  <a:ext cx="48" cy="48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829" name="Google Shape;2829;p63"/>
                <p:cNvCxnSpPr/>
                <p:nvPr/>
              </p:nvCxnSpPr>
              <p:spPr>
                <a:xfrm>
                  <a:off x="912" y="1704"/>
                  <a:ext cx="48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830" name="Google Shape;2830;p63"/>
            <p:cNvGrpSpPr/>
            <p:nvPr/>
          </p:nvGrpSpPr>
          <p:grpSpPr>
            <a:xfrm>
              <a:off x="1635" y="1008"/>
              <a:ext cx="219" cy="109"/>
              <a:chOff x="1635" y="1008"/>
              <a:chExt cx="219" cy="109"/>
            </a:xfrm>
          </p:grpSpPr>
          <p:grpSp>
            <p:nvGrpSpPr>
              <p:cNvPr id="2831" name="Google Shape;2831;p63"/>
              <p:cNvGrpSpPr/>
              <p:nvPr/>
            </p:nvGrpSpPr>
            <p:grpSpPr>
              <a:xfrm>
                <a:off x="1635" y="1008"/>
                <a:ext cx="219" cy="109"/>
                <a:chOff x="1635" y="1008"/>
                <a:chExt cx="219" cy="109"/>
              </a:xfrm>
            </p:grpSpPr>
            <p:sp>
              <p:nvSpPr>
                <p:cNvPr id="2832" name="Google Shape;2832;p63"/>
                <p:cNvSpPr/>
                <p:nvPr/>
              </p:nvSpPr>
              <p:spPr>
                <a:xfrm rot="10800000" flipH="1">
                  <a:off x="1730" y="1038"/>
                  <a:ext cx="26" cy="37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833" name="Google Shape;2833;p63"/>
                <p:cNvGrpSpPr/>
                <p:nvPr/>
              </p:nvGrpSpPr>
              <p:grpSpPr>
                <a:xfrm>
                  <a:off x="1635" y="1008"/>
                  <a:ext cx="219" cy="109"/>
                  <a:chOff x="1056" y="3588"/>
                  <a:chExt cx="384" cy="159"/>
                </a:xfrm>
              </p:grpSpPr>
              <p:cxnSp>
                <p:nvCxnSpPr>
                  <p:cNvPr id="2834" name="Google Shape;2834;p63"/>
                  <p:cNvCxnSpPr/>
                  <p:nvPr/>
                </p:nvCxnSpPr>
                <p:spPr>
                  <a:xfrm>
                    <a:off x="1056" y="3672"/>
                    <a:ext cx="7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grpSp>
                <p:nvGrpSpPr>
                  <p:cNvPr id="2835" name="Google Shape;2835;p63"/>
                  <p:cNvGrpSpPr/>
                  <p:nvPr/>
                </p:nvGrpSpPr>
                <p:grpSpPr>
                  <a:xfrm rot="10800000" flipH="1">
                    <a:off x="1347" y="3588"/>
                    <a:ext cx="93" cy="159"/>
                    <a:chOff x="1296" y="2928"/>
                    <a:chExt cx="72" cy="96"/>
                  </a:xfrm>
                </p:grpSpPr>
                <p:cxnSp>
                  <p:nvCxnSpPr>
                    <p:cNvPr id="2836" name="Google Shape;2836;p63"/>
                    <p:cNvCxnSpPr/>
                    <p:nvPr/>
                  </p:nvCxnSpPr>
                  <p:spPr>
                    <a:xfrm>
                      <a:off x="1296" y="2928"/>
                      <a:ext cx="0" cy="96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837" name="Google Shape;2837;p63"/>
                    <p:cNvCxnSpPr/>
                    <p:nvPr/>
                  </p:nvCxnSpPr>
                  <p:spPr>
                    <a:xfrm>
                      <a:off x="1332" y="2952"/>
                      <a:ext cx="0" cy="48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838" name="Google Shape;2838;p63"/>
                    <p:cNvCxnSpPr/>
                    <p:nvPr/>
                  </p:nvCxnSpPr>
                  <p:spPr>
                    <a:xfrm>
                      <a:off x="1368" y="2952"/>
                      <a:ext cx="0" cy="48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sp>
                <p:nvSpPr>
                  <p:cNvPr id="2839" name="Google Shape;2839;p63"/>
                  <p:cNvSpPr/>
                  <p:nvPr/>
                </p:nvSpPr>
                <p:spPr>
                  <a:xfrm rot="10800000" flipH="1">
                    <a:off x="1126" y="3642"/>
                    <a:ext cx="47" cy="54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2840" name="Google Shape;2840;p63"/>
                  <p:cNvCxnSpPr/>
                  <p:nvPr/>
                </p:nvCxnSpPr>
                <p:spPr>
                  <a:xfrm>
                    <a:off x="1284" y="3672"/>
                    <a:ext cx="7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cxnSp>
            <p:nvCxnSpPr>
              <p:cNvPr id="2841" name="Google Shape;2841;p63"/>
              <p:cNvCxnSpPr/>
              <p:nvPr/>
            </p:nvCxnSpPr>
            <p:spPr>
              <a:xfrm>
                <a:off x="1680" y="1008"/>
                <a:ext cx="48" cy="4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842" name="Google Shape;2842;p63"/>
          <p:cNvGrpSpPr/>
          <p:nvPr/>
        </p:nvGrpSpPr>
        <p:grpSpPr>
          <a:xfrm>
            <a:off x="7118350" y="1595438"/>
            <a:ext cx="82550" cy="304800"/>
            <a:chOff x="575" y="1632"/>
            <a:chExt cx="97" cy="240"/>
          </a:xfrm>
        </p:grpSpPr>
        <p:grpSp>
          <p:nvGrpSpPr>
            <p:cNvPr id="2843" name="Google Shape;2843;p63"/>
            <p:cNvGrpSpPr/>
            <p:nvPr/>
          </p:nvGrpSpPr>
          <p:grpSpPr>
            <a:xfrm>
              <a:off x="575" y="1680"/>
              <a:ext cx="97" cy="144"/>
              <a:chOff x="575" y="1584"/>
              <a:chExt cx="473" cy="1332"/>
            </a:xfrm>
          </p:grpSpPr>
          <p:sp>
            <p:nvSpPr>
              <p:cNvPr id="2844" name="Google Shape;2844;p63"/>
              <p:cNvSpPr/>
              <p:nvPr/>
            </p:nvSpPr>
            <p:spPr>
              <a:xfrm flipH="1">
                <a:off x="575" y="1584"/>
                <a:ext cx="439" cy="672"/>
              </a:xfrm>
              <a:custGeom>
                <a:avLst/>
                <a:gdLst/>
                <a:ahLst/>
                <a:cxnLst/>
                <a:rect l="l" t="t" r="r" b="b"/>
                <a:pathLst>
                  <a:path w="32876" h="43200" fill="none" extrusionOk="0">
                    <a:moveTo>
                      <a:pt x="-1" y="3176"/>
                    </a:moveTo>
                    <a:cubicBezTo>
                      <a:pt x="3394" y="1099"/>
                      <a:pt x="7296" y="-1"/>
                      <a:pt x="11276" y="0"/>
                    </a:cubicBezTo>
                    <a:cubicBezTo>
                      <a:pt x="23205" y="0"/>
                      <a:pt x="32876" y="9670"/>
                      <a:pt x="32876" y="21600"/>
                    </a:cubicBezTo>
                    <a:cubicBezTo>
                      <a:pt x="32876" y="33529"/>
                      <a:pt x="23205" y="43200"/>
                      <a:pt x="11276" y="43200"/>
                    </a:cubicBezTo>
                    <a:cubicBezTo>
                      <a:pt x="10882" y="43200"/>
                      <a:pt x="10488" y="43189"/>
                      <a:pt x="10096" y="43167"/>
                    </a:cubicBezTo>
                  </a:path>
                  <a:path w="32876" h="43200" extrusionOk="0">
                    <a:moveTo>
                      <a:pt x="-1" y="3176"/>
                    </a:moveTo>
                    <a:cubicBezTo>
                      <a:pt x="3394" y="1099"/>
                      <a:pt x="7296" y="-1"/>
                      <a:pt x="11276" y="0"/>
                    </a:cubicBezTo>
                    <a:cubicBezTo>
                      <a:pt x="23205" y="0"/>
                      <a:pt x="32876" y="9670"/>
                      <a:pt x="32876" y="21600"/>
                    </a:cubicBezTo>
                    <a:cubicBezTo>
                      <a:pt x="32876" y="33529"/>
                      <a:pt x="23205" y="43200"/>
                      <a:pt x="11276" y="43200"/>
                    </a:cubicBezTo>
                    <a:cubicBezTo>
                      <a:pt x="10882" y="43200"/>
                      <a:pt x="10488" y="43189"/>
                      <a:pt x="10096" y="43167"/>
                    </a:cubicBezTo>
                    <a:lnTo>
                      <a:pt x="11276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5" name="Google Shape;2845;p63"/>
              <p:cNvSpPr/>
              <p:nvPr/>
            </p:nvSpPr>
            <p:spPr>
              <a:xfrm flipH="1">
                <a:off x="575" y="2244"/>
                <a:ext cx="473" cy="672"/>
              </a:xfrm>
              <a:custGeom>
                <a:avLst/>
                <a:gdLst/>
                <a:ahLst/>
                <a:cxnLst/>
                <a:rect l="l" t="t" r="r" b="b"/>
                <a:pathLst>
                  <a:path w="35407" h="43200" fill="none" extrusionOk="0">
                    <a:moveTo>
                      <a:pt x="13806" y="0"/>
                    </a:moveTo>
                    <a:cubicBezTo>
                      <a:pt x="25736" y="0"/>
                      <a:pt x="35407" y="9670"/>
                      <a:pt x="35407" y="21600"/>
                    </a:cubicBezTo>
                    <a:cubicBezTo>
                      <a:pt x="35407" y="33529"/>
                      <a:pt x="25736" y="43200"/>
                      <a:pt x="13807" y="43200"/>
                    </a:cubicBezTo>
                    <a:cubicBezTo>
                      <a:pt x="8763" y="43200"/>
                      <a:pt x="3878" y="41435"/>
                      <a:pt x="-1" y="38211"/>
                    </a:cubicBezTo>
                  </a:path>
                  <a:path w="35407" h="43200" extrusionOk="0">
                    <a:moveTo>
                      <a:pt x="13806" y="0"/>
                    </a:moveTo>
                    <a:cubicBezTo>
                      <a:pt x="25736" y="0"/>
                      <a:pt x="35407" y="9670"/>
                      <a:pt x="35407" y="21600"/>
                    </a:cubicBezTo>
                    <a:cubicBezTo>
                      <a:pt x="35407" y="33529"/>
                      <a:pt x="25736" y="43200"/>
                      <a:pt x="13807" y="43200"/>
                    </a:cubicBezTo>
                    <a:cubicBezTo>
                      <a:pt x="8763" y="43200"/>
                      <a:pt x="3878" y="41435"/>
                      <a:pt x="-1" y="38211"/>
                    </a:cubicBezTo>
                    <a:lnTo>
                      <a:pt x="13807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846" name="Google Shape;2846;p63"/>
            <p:cNvCxnSpPr/>
            <p:nvPr/>
          </p:nvCxnSpPr>
          <p:spPr>
            <a:xfrm>
              <a:off x="624" y="1632"/>
              <a:ext cx="0" cy="24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847" name="Google Shape;2847;p63"/>
          <p:cNvCxnSpPr/>
          <p:nvPr/>
        </p:nvCxnSpPr>
        <p:spPr>
          <a:xfrm>
            <a:off x="7169150" y="2255838"/>
            <a:ext cx="0" cy="100012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48" name="Google Shape;2848;p63"/>
          <p:cNvGrpSpPr/>
          <p:nvPr/>
        </p:nvGrpSpPr>
        <p:grpSpPr>
          <a:xfrm>
            <a:off x="7981950" y="1890712"/>
            <a:ext cx="350838" cy="441326"/>
            <a:chOff x="1614" y="1008"/>
            <a:chExt cx="240" cy="278"/>
          </a:xfrm>
        </p:grpSpPr>
        <p:grpSp>
          <p:nvGrpSpPr>
            <p:cNvPr id="2849" name="Google Shape;2849;p63"/>
            <p:cNvGrpSpPr/>
            <p:nvPr/>
          </p:nvGrpSpPr>
          <p:grpSpPr>
            <a:xfrm>
              <a:off x="1614" y="1056"/>
              <a:ext cx="55" cy="230"/>
              <a:chOff x="864" y="1488"/>
              <a:chExt cx="96" cy="336"/>
            </a:xfrm>
          </p:grpSpPr>
          <p:cxnSp>
            <p:nvCxnSpPr>
              <p:cNvPr id="2850" name="Google Shape;2850;p63"/>
              <p:cNvCxnSpPr/>
              <p:nvPr/>
            </p:nvCxnSpPr>
            <p:spPr>
              <a:xfrm>
                <a:off x="888" y="1728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51" name="Google Shape;2851;p63"/>
              <p:cNvCxnSpPr/>
              <p:nvPr/>
            </p:nvCxnSpPr>
            <p:spPr>
              <a:xfrm>
                <a:off x="888" y="1488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852" name="Google Shape;2852;p63"/>
              <p:cNvGrpSpPr/>
              <p:nvPr/>
            </p:nvGrpSpPr>
            <p:grpSpPr>
              <a:xfrm>
                <a:off x="864" y="1680"/>
                <a:ext cx="96" cy="48"/>
                <a:chOff x="864" y="1680"/>
                <a:chExt cx="96" cy="48"/>
              </a:xfrm>
            </p:grpSpPr>
            <p:sp>
              <p:nvSpPr>
                <p:cNvPr id="2853" name="Google Shape;2853;p63"/>
                <p:cNvSpPr/>
                <p:nvPr/>
              </p:nvSpPr>
              <p:spPr>
                <a:xfrm>
                  <a:off x="864" y="1680"/>
                  <a:ext cx="48" cy="48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854" name="Google Shape;2854;p63"/>
                <p:cNvCxnSpPr/>
                <p:nvPr/>
              </p:nvCxnSpPr>
              <p:spPr>
                <a:xfrm>
                  <a:off x="912" y="1704"/>
                  <a:ext cx="48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855" name="Google Shape;2855;p63"/>
              <p:cNvGrpSpPr/>
              <p:nvPr/>
            </p:nvGrpSpPr>
            <p:grpSpPr>
              <a:xfrm>
                <a:off x="864" y="1584"/>
                <a:ext cx="96" cy="48"/>
                <a:chOff x="864" y="1680"/>
                <a:chExt cx="96" cy="48"/>
              </a:xfrm>
            </p:grpSpPr>
            <p:sp>
              <p:nvSpPr>
                <p:cNvPr id="2856" name="Google Shape;2856;p63"/>
                <p:cNvSpPr/>
                <p:nvPr/>
              </p:nvSpPr>
              <p:spPr>
                <a:xfrm>
                  <a:off x="864" y="1680"/>
                  <a:ext cx="48" cy="48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857" name="Google Shape;2857;p63"/>
                <p:cNvCxnSpPr/>
                <p:nvPr/>
              </p:nvCxnSpPr>
              <p:spPr>
                <a:xfrm>
                  <a:off x="912" y="1704"/>
                  <a:ext cx="48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858" name="Google Shape;2858;p63"/>
            <p:cNvGrpSpPr/>
            <p:nvPr/>
          </p:nvGrpSpPr>
          <p:grpSpPr>
            <a:xfrm>
              <a:off x="1635" y="1008"/>
              <a:ext cx="219" cy="109"/>
              <a:chOff x="1635" y="1008"/>
              <a:chExt cx="219" cy="109"/>
            </a:xfrm>
          </p:grpSpPr>
          <p:grpSp>
            <p:nvGrpSpPr>
              <p:cNvPr id="2859" name="Google Shape;2859;p63"/>
              <p:cNvGrpSpPr/>
              <p:nvPr/>
            </p:nvGrpSpPr>
            <p:grpSpPr>
              <a:xfrm>
                <a:off x="1635" y="1008"/>
                <a:ext cx="219" cy="109"/>
                <a:chOff x="1635" y="1008"/>
                <a:chExt cx="219" cy="109"/>
              </a:xfrm>
            </p:grpSpPr>
            <p:sp>
              <p:nvSpPr>
                <p:cNvPr id="2860" name="Google Shape;2860;p63"/>
                <p:cNvSpPr/>
                <p:nvPr/>
              </p:nvSpPr>
              <p:spPr>
                <a:xfrm rot="10800000" flipH="1">
                  <a:off x="1730" y="1038"/>
                  <a:ext cx="26" cy="37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861" name="Google Shape;2861;p63"/>
                <p:cNvGrpSpPr/>
                <p:nvPr/>
              </p:nvGrpSpPr>
              <p:grpSpPr>
                <a:xfrm>
                  <a:off x="1635" y="1008"/>
                  <a:ext cx="219" cy="109"/>
                  <a:chOff x="1056" y="3588"/>
                  <a:chExt cx="384" cy="159"/>
                </a:xfrm>
              </p:grpSpPr>
              <p:cxnSp>
                <p:nvCxnSpPr>
                  <p:cNvPr id="2862" name="Google Shape;2862;p63"/>
                  <p:cNvCxnSpPr/>
                  <p:nvPr/>
                </p:nvCxnSpPr>
                <p:spPr>
                  <a:xfrm>
                    <a:off x="1056" y="3672"/>
                    <a:ext cx="7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grpSp>
                <p:nvGrpSpPr>
                  <p:cNvPr id="2863" name="Google Shape;2863;p63"/>
                  <p:cNvGrpSpPr/>
                  <p:nvPr/>
                </p:nvGrpSpPr>
                <p:grpSpPr>
                  <a:xfrm rot="10800000" flipH="1">
                    <a:off x="1347" y="3588"/>
                    <a:ext cx="93" cy="159"/>
                    <a:chOff x="1296" y="2928"/>
                    <a:chExt cx="72" cy="96"/>
                  </a:xfrm>
                </p:grpSpPr>
                <p:cxnSp>
                  <p:nvCxnSpPr>
                    <p:cNvPr id="2864" name="Google Shape;2864;p63"/>
                    <p:cNvCxnSpPr/>
                    <p:nvPr/>
                  </p:nvCxnSpPr>
                  <p:spPr>
                    <a:xfrm>
                      <a:off x="1296" y="2928"/>
                      <a:ext cx="0" cy="96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865" name="Google Shape;2865;p63"/>
                    <p:cNvCxnSpPr/>
                    <p:nvPr/>
                  </p:nvCxnSpPr>
                  <p:spPr>
                    <a:xfrm>
                      <a:off x="1332" y="2952"/>
                      <a:ext cx="0" cy="48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2866" name="Google Shape;2866;p63"/>
                    <p:cNvCxnSpPr/>
                    <p:nvPr/>
                  </p:nvCxnSpPr>
                  <p:spPr>
                    <a:xfrm>
                      <a:off x="1368" y="2952"/>
                      <a:ext cx="0" cy="48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sp>
                <p:nvSpPr>
                  <p:cNvPr id="2867" name="Google Shape;2867;p63"/>
                  <p:cNvSpPr/>
                  <p:nvPr/>
                </p:nvSpPr>
                <p:spPr>
                  <a:xfrm rot="10800000" flipH="1">
                    <a:off x="1126" y="3642"/>
                    <a:ext cx="47" cy="54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2868" name="Google Shape;2868;p63"/>
                  <p:cNvCxnSpPr/>
                  <p:nvPr/>
                </p:nvCxnSpPr>
                <p:spPr>
                  <a:xfrm>
                    <a:off x="1284" y="3672"/>
                    <a:ext cx="7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cxnSp>
            <p:nvCxnSpPr>
              <p:cNvPr id="2869" name="Google Shape;2869;p63"/>
              <p:cNvCxnSpPr/>
              <p:nvPr/>
            </p:nvCxnSpPr>
            <p:spPr>
              <a:xfrm>
                <a:off x="1680" y="1008"/>
                <a:ext cx="48" cy="4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870" name="Google Shape;2870;p63"/>
          <p:cNvGrpSpPr/>
          <p:nvPr/>
        </p:nvGrpSpPr>
        <p:grpSpPr>
          <a:xfrm>
            <a:off x="7956550" y="1662113"/>
            <a:ext cx="82550" cy="304800"/>
            <a:chOff x="575" y="1632"/>
            <a:chExt cx="97" cy="240"/>
          </a:xfrm>
        </p:grpSpPr>
        <p:grpSp>
          <p:nvGrpSpPr>
            <p:cNvPr id="2871" name="Google Shape;2871;p63"/>
            <p:cNvGrpSpPr/>
            <p:nvPr/>
          </p:nvGrpSpPr>
          <p:grpSpPr>
            <a:xfrm>
              <a:off x="575" y="1680"/>
              <a:ext cx="97" cy="144"/>
              <a:chOff x="575" y="1584"/>
              <a:chExt cx="473" cy="1332"/>
            </a:xfrm>
          </p:grpSpPr>
          <p:sp>
            <p:nvSpPr>
              <p:cNvPr id="2872" name="Google Shape;2872;p63"/>
              <p:cNvSpPr/>
              <p:nvPr/>
            </p:nvSpPr>
            <p:spPr>
              <a:xfrm flipH="1">
                <a:off x="575" y="1584"/>
                <a:ext cx="439" cy="672"/>
              </a:xfrm>
              <a:custGeom>
                <a:avLst/>
                <a:gdLst/>
                <a:ahLst/>
                <a:cxnLst/>
                <a:rect l="l" t="t" r="r" b="b"/>
                <a:pathLst>
                  <a:path w="32876" h="43200" fill="none" extrusionOk="0">
                    <a:moveTo>
                      <a:pt x="-1" y="3176"/>
                    </a:moveTo>
                    <a:cubicBezTo>
                      <a:pt x="3394" y="1099"/>
                      <a:pt x="7296" y="-1"/>
                      <a:pt x="11276" y="0"/>
                    </a:cubicBezTo>
                    <a:cubicBezTo>
                      <a:pt x="23205" y="0"/>
                      <a:pt x="32876" y="9670"/>
                      <a:pt x="32876" y="21600"/>
                    </a:cubicBezTo>
                    <a:cubicBezTo>
                      <a:pt x="32876" y="33529"/>
                      <a:pt x="23205" y="43200"/>
                      <a:pt x="11276" y="43200"/>
                    </a:cubicBezTo>
                    <a:cubicBezTo>
                      <a:pt x="10882" y="43200"/>
                      <a:pt x="10488" y="43189"/>
                      <a:pt x="10096" y="43167"/>
                    </a:cubicBezTo>
                  </a:path>
                  <a:path w="32876" h="43200" extrusionOk="0">
                    <a:moveTo>
                      <a:pt x="-1" y="3176"/>
                    </a:moveTo>
                    <a:cubicBezTo>
                      <a:pt x="3394" y="1099"/>
                      <a:pt x="7296" y="-1"/>
                      <a:pt x="11276" y="0"/>
                    </a:cubicBezTo>
                    <a:cubicBezTo>
                      <a:pt x="23205" y="0"/>
                      <a:pt x="32876" y="9670"/>
                      <a:pt x="32876" y="21600"/>
                    </a:cubicBezTo>
                    <a:cubicBezTo>
                      <a:pt x="32876" y="33529"/>
                      <a:pt x="23205" y="43200"/>
                      <a:pt x="11276" y="43200"/>
                    </a:cubicBezTo>
                    <a:cubicBezTo>
                      <a:pt x="10882" y="43200"/>
                      <a:pt x="10488" y="43189"/>
                      <a:pt x="10096" y="43167"/>
                    </a:cubicBezTo>
                    <a:lnTo>
                      <a:pt x="11276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3" name="Google Shape;2873;p63"/>
              <p:cNvSpPr/>
              <p:nvPr/>
            </p:nvSpPr>
            <p:spPr>
              <a:xfrm flipH="1">
                <a:off x="575" y="2244"/>
                <a:ext cx="473" cy="672"/>
              </a:xfrm>
              <a:custGeom>
                <a:avLst/>
                <a:gdLst/>
                <a:ahLst/>
                <a:cxnLst/>
                <a:rect l="l" t="t" r="r" b="b"/>
                <a:pathLst>
                  <a:path w="35407" h="43200" fill="none" extrusionOk="0">
                    <a:moveTo>
                      <a:pt x="13806" y="0"/>
                    </a:moveTo>
                    <a:cubicBezTo>
                      <a:pt x="25736" y="0"/>
                      <a:pt x="35407" y="9670"/>
                      <a:pt x="35407" y="21600"/>
                    </a:cubicBezTo>
                    <a:cubicBezTo>
                      <a:pt x="35407" y="33529"/>
                      <a:pt x="25736" y="43200"/>
                      <a:pt x="13807" y="43200"/>
                    </a:cubicBezTo>
                    <a:cubicBezTo>
                      <a:pt x="8763" y="43200"/>
                      <a:pt x="3878" y="41435"/>
                      <a:pt x="-1" y="38211"/>
                    </a:cubicBezTo>
                  </a:path>
                  <a:path w="35407" h="43200" extrusionOk="0">
                    <a:moveTo>
                      <a:pt x="13806" y="0"/>
                    </a:moveTo>
                    <a:cubicBezTo>
                      <a:pt x="25736" y="0"/>
                      <a:pt x="35407" y="9670"/>
                      <a:pt x="35407" y="21600"/>
                    </a:cubicBezTo>
                    <a:cubicBezTo>
                      <a:pt x="35407" y="33529"/>
                      <a:pt x="25736" y="43200"/>
                      <a:pt x="13807" y="43200"/>
                    </a:cubicBezTo>
                    <a:cubicBezTo>
                      <a:pt x="8763" y="43200"/>
                      <a:pt x="3878" y="41435"/>
                      <a:pt x="-1" y="38211"/>
                    </a:cubicBezTo>
                    <a:lnTo>
                      <a:pt x="13807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874" name="Google Shape;2874;p63"/>
            <p:cNvCxnSpPr/>
            <p:nvPr/>
          </p:nvCxnSpPr>
          <p:spPr>
            <a:xfrm>
              <a:off x="624" y="1632"/>
              <a:ext cx="0" cy="24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875" name="Google Shape;2875;p63"/>
          <p:cNvCxnSpPr/>
          <p:nvPr/>
        </p:nvCxnSpPr>
        <p:spPr>
          <a:xfrm>
            <a:off x="7164388" y="911225"/>
            <a:ext cx="0" cy="71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76" name="Google Shape;2876;p63"/>
          <p:cNvSpPr txBox="1"/>
          <p:nvPr/>
        </p:nvSpPr>
        <p:spPr>
          <a:xfrm>
            <a:off x="7175500" y="6032500"/>
            <a:ext cx="795338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3X1 Phase,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80MVAR </a:t>
            </a:r>
            <a:endParaRPr/>
          </a:p>
        </p:txBody>
      </p:sp>
      <p:grpSp>
        <p:nvGrpSpPr>
          <p:cNvPr id="2877" name="Google Shape;2877;p63"/>
          <p:cNvGrpSpPr/>
          <p:nvPr/>
        </p:nvGrpSpPr>
        <p:grpSpPr>
          <a:xfrm>
            <a:off x="3092450" y="3062288"/>
            <a:ext cx="373063" cy="428624"/>
            <a:chOff x="1216" y="2745"/>
            <a:chExt cx="235" cy="270"/>
          </a:xfrm>
        </p:grpSpPr>
        <p:grpSp>
          <p:nvGrpSpPr>
            <p:cNvPr id="2878" name="Google Shape;2878;p63"/>
            <p:cNvGrpSpPr/>
            <p:nvPr/>
          </p:nvGrpSpPr>
          <p:grpSpPr>
            <a:xfrm>
              <a:off x="1216" y="2745"/>
              <a:ext cx="53" cy="244"/>
              <a:chOff x="864" y="1488"/>
              <a:chExt cx="96" cy="336"/>
            </a:xfrm>
          </p:grpSpPr>
          <p:cxnSp>
            <p:nvCxnSpPr>
              <p:cNvPr id="2879" name="Google Shape;2879;p63"/>
              <p:cNvCxnSpPr/>
              <p:nvPr/>
            </p:nvCxnSpPr>
            <p:spPr>
              <a:xfrm>
                <a:off x="888" y="1728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80" name="Google Shape;2880;p63"/>
              <p:cNvCxnSpPr/>
              <p:nvPr/>
            </p:nvCxnSpPr>
            <p:spPr>
              <a:xfrm>
                <a:off x="888" y="1488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881" name="Google Shape;2881;p63"/>
              <p:cNvGrpSpPr/>
              <p:nvPr/>
            </p:nvGrpSpPr>
            <p:grpSpPr>
              <a:xfrm>
                <a:off x="864" y="1680"/>
                <a:ext cx="96" cy="48"/>
                <a:chOff x="864" y="1680"/>
                <a:chExt cx="96" cy="48"/>
              </a:xfrm>
            </p:grpSpPr>
            <p:sp>
              <p:nvSpPr>
                <p:cNvPr id="2882" name="Google Shape;2882;p63"/>
                <p:cNvSpPr/>
                <p:nvPr/>
              </p:nvSpPr>
              <p:spPr>
                <a:xfrm>
                  <a:off x="864" y="1680"/>
                  <a:ext cx="48" cy="48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FF00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883" name="Google Shape;2883;p63"/>
                <p:cNvCxnSpPr/>
                <p:nvPr/>
              </p:nvCxnSpPr>
              <p:spPr>
                <a:xfrm>
                  <a:off x="912" y="1704"/>
                  <a:ext cx="48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0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884" name="Google Shape;2884;p63"/>
              <p:cNvGrpSpPr/>
              <p:nvPr/>
            </p:nvGrpSpPr>
            <p:grpSpPr>
              <a:xfrm>
                <a:off x="864" y="1584"/>
                <a:ext cx="96" cy="48"/>
                <a:chOff x="864" y="1680"/>
                <a:chExt cx="96" cy="48"/>
              </a:xfrm>
            </p:grpSpPr>
            <p:sp>
              <p:nvSpPr>
                <p:cNvPr id="2885" name="Google Shape;2885;p63"/>
                <p:cNvSpPr/>
                <p:nvPr/>
              </p:nvSpPr>
              <p:spPr>
                <a:xfrm>
                  <a:off x="864" y="1680"/>
                  <a:ext cx="48" cy="48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FF00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886" name="Google Shape;2886;p63"/>
                <p:cNvCxnSpPr/>
                <p:nvPr/>
              </p:nvCxnSpPr>
              <p:spPr>
                <a:xfrm>
                  <a:off x="912" y="1704"/>
                  <a:ext cx="48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0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887" name="Google Shape;2887;p63"/>
            <p:cNvGrpSpPr/>
            <p:nvPr/>
          </p:nvGrpSpPr>
          <p:grpSpPr>
            <a:xfrm>
              <a:off x="1236" y="2900"/>
              <a:ext cx="215" cy="115"/>
              <a:chOff x="1056" y="3600"/>
              <a:chExt cx="384" cy="159"/>
            </a:xfrm>
          </p:grpSpPr>
          <p:sp>
            <p:nvSpPr>
              <p:cNvPr id="2888" name="Google Shape;2888;p63"/>
              <p:cNvSpPr/>
              <p:nvPr/>
            </p:nvSpPr>
            <p:spPr>
              <a:xfrm rot="10800000" flipH="1">
                <a:off x="1222" y="3648"/>
                <a:ext cx="47" cy="54"/>
              </a:xfrm>
              <a:prstGeom prst="ellipse">
                <a:avLst/>
              </a:prstGeom>
              <a:noFill/>
              <a:ln w="9525" cap="flat" cmpd="sng">
                <a:solidFill>
                  <a:srgbClr val="FF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889" name="Google Shape;2889;p63"/>
              <p:cNvGrpSpPr/>
              <p:nvPr/>
            </p:nvGrpSpPr>
            <p:grpSpPr>
              <a:xfrm>
                <a:off x="1056" y="3600"/>
                <a:ext cx="384" cy="159"/>
                <a:chOff x="1056" y="3588"/>
                <a:chExt cx="384" cy="159"/>
              </a:xfrm>
            </p:grpSpPr>
            <p:cxnSp>
              <p:nvCxnSpPr>
                <p:cNvPr id="2890" name="Google Shape;2890;p63"/>
                <p:cNvCxnSpPr/>
                <p:nvPr/>
              </p:nvCxnSpPr>
              <p:spPr>
                <a:xfrm>
                  <a:off x="1056" y="3672"/>
                  <a:ext cx="7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0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2891" name="Google Shape;2891;p63"/>
                <p:cNvGrpSpPr/>
                <p:nvPr/>
              </p:nvGrpSpPr>
              <p:grpSpPr>
                <a:xfrm rot="10800000" flipH="1">
                  <a:off x="1347" y="3588"/>
                  <a:ext cx="93" cy="159"/>
                  <a:chOff x="1296" y="2928"/>
                  <a:chExt cx="72" cy="96"/>
                </a:xfrm>
              </p:grpSpPr>
              <p:cxnSp>
                <p:nvCxnSpPr>
                  <p:cNvPr id="2892" name="Google Shape;2892;p63"/>
                  <p:cNvCxnSpPr/>
                  <p:nvPr/>
                </p:nvCxnSpPr>
                <p:spPr>
                  <a:xfrm>
                    <a:off x="1296" y="2928"/>
                    <a:ext cx="0" cy="9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FF0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893" name="Google Shape;2893;p63"/>
                  <p:cNvCxnSpPr/>
                  <p:nvPr/>
                </p:nvCxnSpPr>
                <p:spPr>
                  <a:xfrm>
                    <a:off x="1332" y="2952"/>
                    <a:ext cx="0" cy="48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FF0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894" name="Google Shape;2894;p63"/>
                  <p:cNvCxnSpPr/>
                  <p:nvPr/>
                </p:nvCxnSpPr>
                <p:spPr>
                  <a:xfrm>
                    <a:off x="1368" y="2952"/>
                    <a:ext cx="0" cy="48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FF00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2895" name="Google Shape;2895;p63"/>
                <p:cNvSpPr/>
                <p:nvPr/>
              </p:nvSpPr>
              <p:spPr>
                <a:xfrm rot="10800000" flipH="1">
                  <a:off x="1126" y="3642"/>
                  <a:ext cx="47" cy="54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FF00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896" name="Google Shape;2896;p63"/>
                <p:cNvCxnSpPr/>
                <p:nvPr/>
              </p:nvCxnSpPr>
              <p:spPr>
                <a:xfrm>
                  <a:off x="1284" y="3672"/>
                  <a:ext cx="7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00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2897" name="Google Shape;2897;p63"/>
              <p:cNvCxnSpPr/>
              <p:nvPr/>
            </p:nvCxnSpPr>
            <p:spPr>
              <a:xfrm>
                <a:off x="1152" y="3600"/>
                <a:ext cx="72" cy="6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898" name="Google Shape;2898;p63"/>
          <p:cNvGrpSpPr/>
          <p:nvPr/>
        </p:nvGrpSpPr>
        <p:grpSpPr>
          <a:xfrm>
            <a:off x="3084513" y="2813050"/>
            <a:ext cx="222250" cy="101600"/>
            <a:chOff x="1632" y="3216"/>
            <a:chExt cx="192" cy="96"/>
          </a:xfrm>
        </p:grpSpPr>
        <p:sp>
          <p:nvSpPr>
            <p:cNvPr id="2899" name="Google Shape;2899;p63"/>
            <p:cNvSpPr/>
            <p:nvPr/>
          </p:nvSpPr>
          <p:spPr>
            <a:xfrm>
              <a:off x="1680" y="3216"/>
              <a:ext cx="96" cy="96"/>
            </a:xfrm>
            <a:prstGeom prst="rect">
              <a:avLst/>
            </a:prstGeom>
            <a:noFill/>
            <a:ln w="9525" cap="flat" cmpd="sng">
              <a:solidFill>
                <a:srgbClr val="FF00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00" name="Google Shape;2900;p63"/>
            <p:cNvCxnSpPr/>
            <p:nvPr/>
          </p:nvCxnSpPr>
          <p:spPr>
            <a:xfrm>
              <a:off x="1632" y="3264"/>
              <a:ext cx="48" cy="0"/>
            </a:xfrm>
            <a:prstGeom prst="straightConnector1">
              <a:avLst/>
            </a:prstGeom>
            <a:noFill/>
            <a:ln w="9525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01" name="Google Shape;2901;p63"/>
            <p:cNvCxnSpPr/>
            <p:nvPr/>
          </p:nvCxnSpPr>
          <p:spPr>
            <a:xfrm>
              <a:off x="1776" y="3264"/>
              <a:ext cx="48" cy="0"/>
            </a:xfrm>
            <a:prstGeom prst="straightConnector1">
              <a:avLst/>
            </a:prstGeom>
            <a:noFill/>
            <a:ln w="9525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902" name="Google Shape;2902;p63"/>
          <p:cNvGrpSpPr/>
          <p:nvPr/>
        </p:nvGrpSpPr>
        <p:grpSpPr>
          <a:xfrm>
            <a:off x="3097213" y="3657600"/>
            <a:ext cx="276225" cy="101600"/>
            <a:chOff x="1752" y="3024"/>
            <a:chExt cx="336" cy="144"/>
          </a:xfrm>
        </p:grpSpPr>
        <p:grpSp>
          <p:nvGrpSpPr>
            <p:cNvPr id="2903" name="Google Shape;2903;p63"/>
            <p:cNvGrpSpPr/>
            <p:nvPr/>
          </p:nvGrpSpPr>
          <p:grpSpPr>
            <a:xfrm>
              <a:off x="1825" y="3024"/>
              <a:ext cx="191" cy="144"/>
              <a:chOff x="1825" y="3016"/>
              <a:chExt cx="945" cy="488"/>
            </a:xfrm>
          </p:grpSpPr>
          <p:sp>
            <p:nvSpPr>
              <p:cNvPr id="2904" name="Google Shape;2904;p63"/>
              <p:cNvSpPr/>
              <p:nvPr/>
            </p:nvSpPr>
            <p:spPr>
              <a:xfrm rot="10800000">
                <a:off x="1825" y="3016"/>
                <a:ext cx="466" cy="488"/>
              </a:xfrm>
              <a:custGeom>
                <a:avLst/>
                <a:gdLst/>
                <a:ahLst/>
                <a:cxnLst/>
                <a:rect l="l" t="t" r="r" b="b"/>
                <a:pathLst>
                  <a:path w="43200" h="36575" fill="none" extrusionOk="0">
                    <a:moveTo>
                      <a:pt x="1" y="21817"/>
                    </a:moveTo>
                    <a:cubicBezTo>
                      <a:pt x="0" y="21745"/>
                      <a:pt x="0" y="21672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7183"/>
                      <a:pt x="41037" y="32550"/>
                      <a:pt x="37166" y="36574"/>
                    </a:cubicBezTo>
                  </a:path>
                  <a:path w="43200" h="36575" extrusionOk="0">
                    <a:moveTo>
                      <a:pt x="1" y="21817"/>
                    </a:moveTo>
                    <a:cubicBezTo>
                      <a:pt x="0" y="21745"/>
                      <a:pt x="0" y="21672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7183"/>
                      <a:pt x="41037" y="32550"/>
                      <a:pt x="37166" y="36574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FF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5" name="Google Shape;2905;p63"/>
              <p:cNvSpPr/>
              <p:nvPr/>
            </p:nvSpPr>
            <p:spPr>
              <a:xfrm rot="10800000">
                <a:off x="2304" y="3042"/>
                <a:ext cx="466" cy="462"/>
              </a:xfrm>
              <a:custGeom>
                <a:avLst/>
                <a:gdLst/>
                <a:ahLst/>
                <a:cxnLst/>
                <a:rect l="l" t="t" r="r" b="b"/>
                <a:pathLst>
                  <a:path w="43200" h="34620" fill="none" extrusionOk="0">
                    <a:moveTo>
                      <a:pt x="4365" y="34619"/>
                    </a:moveTo>
                    <a:cubicBezTo>
                      <a:pt x="1532" y="30870"/>
                      <a:pt x="0" y="2629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3605"/>
                      <a:pt x="42920" y="25602"/>
                      <a:pt x="42369" y="27530"/>
                    </a:cubicBezTo>
                  </a:path>
                  <a:path w="43200" h="34620" extrusionOk="0">
                    <a:moveTo>
                      <a:pt x="4365" y="34619"/>
                    </a:moveTo>
                    <a:cubicBezTo>
                      <a:pt x="1532" y="30870"/>
                      <a:pt x="0" y="2629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23605"/>
                      <a:pt x="42920" y="25602"/>
                      <a:pt x="42369" y="2753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FF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906" name="Google Shape;2906;p63"/>
            <p:cNvCxnSpPr/>
            <p:nvPr/>
          </p:nvCxnSpPr>
          <p:spPr>
            <a:xfrm>
              <a:off x="1752" y="3108"/>
              <a:ext cx="336" cy="0"/>
            </a:xfrm>
            <a:prstGeom prst="straightConnector1">
              <a:avLst/>
            </a:prstGeom>
            <a:noFill/>
            <a:ln w="9525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907" name="Google Shape;2907;p63"/>
          <p:cNvGrpSpPr/>
          <p:nvPr/>
        </p:nvGrpSpPr>
        <p:grpSpPr>
          <a:xfrm>
            <a:off x="3103563" y="4019550"/>
            <a:ext cx="325437" cy="87313"/>
            <a:chOff x="2340" y="3720"/>
            <a:chExt cx="324" cy="96"/>
          </a:xfrm>
        </p:grpSpPr>
        <p:sp>
          <p:nvSpPr>
            <p:cNvPr id="2908" name="Google Shape;2908;p63"/>
            <p:cNvSpPr/>
            <p:nvPr/>
          </p:nvSpPr>
          <p:spPr>
            <a:xfrm>
              <a:off x="2400" y="3744"/>
              <a:ext cx="144" cy="48"/>
            </a:xfrm>
            <a:prstGeom prst="rect">
              <a:avLst/>
            </a:prstGeom>
            <a:noFill/>
            <a:ln w="9525" cap="flat" cmpd="sng">
              <a:solidFill>
                <a:srgbClr val="FF00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09" name="Google Shape;2909;p63"/>
            <p:cNvCxnSpPr/>
            <p:nvPr/>
          </p:nvCxnSpPr>
          <p:spPr>
            <a:xfrm>
              <a:off x="2544" y="3768"/>
              <a:ext cx="48" cy="0"/>
            </a:xfrm>
            <a:prstGeom prst="straightConnector1">
              <a:avLst/>
            </a:prstGeom>
            <a:noFill/>
            <a:ln w="9525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10" name="Google Shape;2910;p63"/>
            <p:cNvCxnSpPr/>
            <p:nvPr/>
          </p:nvCxnSpPr>
          <p:spPr>
            <a:xfrm>
              <a:off x="2340" y="3768"/>
              <a:ext cx="48" cy="0"/>
            </a:xfrm>
            <a:prstGeom prst="straightConnector1">
              <a:avLst/>
            </a:prstGeom>
            <a:noFill/>
            <a:ln w="9525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911" name="Google Shape;2911;p63"/>
            <p:cNvGrpSpPr/>
            <p:nvPr/>
          </p:nvGrpSpPr>
          <p:grpSpPr>
            <a:xfrm>
              <a:off x="2592" y="3720"/>
              <a:ext cx="72" cy="96"/>
              <a:chOff x="1296" y="2928"/>
              <a:chExt cx="72" cy="96"/>
            </a:xfrm>
          </p:grpSpPr>
          <p:cxnSp>
            <p:nvCxnSpPr>
              <p:cNvPr id="2912" name="Google Shape;2912;p63"/>
              <p:cNvCxnSpPr/>
              <p:nvPr/>
            </p:nvCxnSpPr>
            <p:spPr>
              <a:xfrm>
                <a:off x="1296" y="2928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13" name="Google Shape;2913;p63"/>
              <p:cNvCxnSpPr/>
              <p:nvPr/>
            </p:nvCxnSpPr>
            <p:spPr>
              <a:xfrm>
                <a:off x="1332" y="2952"/>
                <a:ext cx="0" cy="48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14" name="Google Shape;2914;p63"/>
              <p:cNvCxnSpPr/>
              <p:nvPr/>
            </p:nvCxnSpPr>
            <p:spPr>
              <a:xfrm>
                <a:off x="1368" y="2952"/>
                <a:ext cx="0" cy="48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915" name="Google Shape;2915;p63"/>
          <p:cNvGrpSpPr/>
          <p:nvPr/>
        </p:nvGrpSpPr>
        <p:grpSpPr>
          <a:xfrm rot="5400000">
            <a:off x="3020219" y="4366419"/>
            <a:ext cx="350838" cy="152400"/>
            <a:chOff x="2412" y="3396"/>
            <a:chExt cx="252" cy="96"/>
          </a:xfrm>
        </p:grpSpPr>
        <p:cxnSp>
          <p:nvCxnSpPr>
            <p:cNvPr id="2916" name="Google Shape;2916;p63"/>
            <p:cNvCxnSpPr/>
            <p:nvPr/>
          </p:nvCxnSpPr>
          <p:spPr>
            <a:xfrm>
              <a:off x="2448" y="3420"/>
              <a:ext cx="0" cy="48"/>
            </a:xfrm>
            <a:prstGeom prst="straightConnector1">
              <a:avLst/>
            </a:prstGeom>
            <a:noFill/>
            <a:ln w="38100" cap="flat" cmpd="dbl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17" name="Google Shape;2917;p63"/>
            <p:cNvCxnSpPr/>
            <p:nvPr/>
          </p:nvCxnSpPr>
          <p:spPr>
            <a:xfrm>
              <a:off x="2496" y="3420"/>
              <a:ext cx="0" cy="48"/>
            </a:xfrm>
            <a:prstGeom prst="straightConnector1">
              <a:avLst/>
            </a:prstGeom>
            <a:noFill/>
            <a:ln w="38100" cap="flat" cmpd="dbl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18" name="Google Shape;2918;p63"/>
            <p:cNvCxnSpPr/>
            <p:nvPr/>
          </p:nvCxnSpPr>
          <p:spPr>
            <a:xfrm>
              <a:off x="2544" y="3420"/>
              <a:ext cx="0" cy="48"/>
            </a:xfrm>
            <a:prstGeom prst="straightConnector1">
              <a:avLst/>
            </a:prstGeom>
            <a:noFill/>
            <a:ln w="38100" cap="flat" cmpd="dbl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19" name="Google Shape;2919;p63"/>
            <p:cNvCxnSpPr/>
            <p:nvPr/>
          </p:nvCxnSpPr>
          <p:spPr>
            <a:xfrm>
              <a:off x="2592" y="3420"/>
              <a:ext cx="0" cy="48"/>
            </a:xfrm>
            <a:prstGeom prst="straightConnector1">
              <a:avLst/>
            </a:prstGeom>
            <a:noFill/>
            <a:ln w="38100" cap="flat" cmpd="dbl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920" name="Google Shape;2920;p63"/>
            <p:cNvGrpSpPr/>
            <p:nvPr/>
          </p:nvGrpSpPr>
          <p:grpSpPr>
            <a:xfrm>
              <a:off x="2616" y="3396"/>
              <a:ext cx="48" cy="96"/>
              <a:chOff x="1296" y="2928"/>
              <a:chExt cx="72" cy="96"/>
            </a:xfrm>
          </p:grpSpPr>
          <p:cxnSp>
            <p:nvCxnSpPr>
              <p:cNvPr id="2921" name="Google Shape;2921;p63"/>
              <p:cNvCxnSpPr/>
              <p:nvPr/>
            </p:nvCxnSpPr>
            <p:spPr>
              <a:xfrm>
                <a:off x="1296" y="2928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22" name="Google Shape;2922;p63"/>
              <p:cNvCxnSpPr/>
              <p:nvPr/>
            </p:nvCxnSpPr>
            <p:spPr>
              <a:xfrm>
                <a:off x="1332" y="2952"/>
                <a:ext cx="0" cy="48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23" name="Google Shape;2923;p63"/>
              <p:cNvCxnSpPr/>
              <p:nvPr/>
            </p:nvCxnSpPr>
            <p:spPr>
              <a:xfrm>
                <a:off x="1368" y="2952"/>
                <a:ext cx="0" cy="48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924" name="Google Shape;2924;p63"/>
            <p:cNvCxnSpPr/>
            <p:nvPr/>
          </p:nvCxnSpPr>
          <p:spPr>
            <a:xfrm>
              <a:off x="2412" y="3444"/>
              <a:ext cx="192" cy="0"/>
            </a:xfrm>
            <a:prstGeom prst="straightConnector1">
              <a:avLst/>
            </a:prstGeom>
            <a:noFill/>
            <a:ln w="9525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25" name="Google Shape;2925;p63"/>
          <p:cNvSpPr txBox="1"/>
          <p:nvPr/>
        </p:nvSpPr>
        <p:spPr>
          <a:xfrm>
            <a:off x="3365500" y="2765425"/>
            <a:ext cx="105092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FF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Circuit Breaker</a:t>
            </a:r>
            <a:endParaRPr/>
          </a:p>
        </p:txBody>
      </p:sp>
      <p:sp>
        <p:nvSpPr>
          <p:cNvPr id="2926" name="Google Shape;2926;p63"/>
          <p:cNvSpPr txBox="1"/>
          <p:nvPr/>
        </p:nvSpPr>
        <p:spPr>
          <a:xfrm>
            <a:off x="3438525" y="3560763"/>
            <a:ext cx="395288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CT</a:t>
            </a:r>
            <a:endParaRPr/>
          </a:p>
        </p:txBody>
      </p:sp>
      <p:sp>
        <p:nvSpPr>
          <p:cNvPr id="2927" name="Google Shape;2927;p63"/>
          <p:cNvSpPr txBox="1"/>
          <p:nvPr/>
        </p:nvSpPr>
        <p:spPr>
          <a:xfrm>
            <a:off x="3438525" y="3941763"/>
            <a:ext cx="395288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</a:t>
            </a:r>
            <a:endParaRPr/>
          </a:p>
        </p:txBody>
      </p:sp>
      <p:sp>
        <p:nvSpPr>
          <p:cNvPr id="2928" name="Google Shape;2928;p63"/>
          <p:cNvSpPr txBox="1"/>
          <p:nvPr/>
        </p:nvSpPr>
        <p:spPr>
          <a:xfrm>
            <a:off x="3419475" y="4322763"/>
            <a:ext cx="504825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CVT</a:t>
            </a:r>
            <a:endParaRPr/>
          </a:p>
        </p:txBody>
      </p:sp>
      <p:sp>
        <p:nvSpPr>
          <p:cNvPr id="2929" name="Google Shape;2929;p63"/>
          <p:cNvSpPr txBox="1"/>
          <p:nvPr/>
        </p:nvSpPr>
        <p:spPr>
          <a:xfrm>
            <a:off x="3038475" y="4630738"/>
            <a:ext cx="26035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/>
          </a:p>
        </p:txBody>
      </p:sp>
      <p:sp>
        <p:nvSpPr>
          <p:cNvPr id="2930" name="Google Shape;2930;p63"/>
          <p:cNvSpPr txBox="1"/>
          <p:nvPr/>
        </p:nvSpPr>
        <p:spPr>
          <a:xfrm>
            <a:off x="3409950" y="4627563"/>
            <a:ext cx="712788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Bay No-</a:t>
            </a:r>
            <a:endParaRPr/>
          </a:p>
        </p:txBody>
      </p:sp>
      <p:sp>
        <p:nvSpPr>
          <p:cNvPr id="2931" name="Google Shape;2931;p63"/>
          <p:cNvSpPr txBox="1"/>
          <p:nvPr/>
        </p:nvSpPr>
        <p:spPr>
          <a:xfrm>
            <a:off x="3365500" y="3146425"/>
            <a:ext cx="10795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FF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Isolator with E/s</a:t>
            </a:r>
            <a:endParaRPr/>
          </a:p>
        </p:txBody>
      </p:sp>
      <p:sp>
        <p:nvSpPr>
          <p:cNvPr id="2932" name="Google Shape;2932;p63"/>
          <p:cNvSpPr txBox="1"/>
          <p:nvPr/>
        </p:nvSpPr>
        <p:spPr>
          <a:xfrm>
            <a:off x="6518275" y="2535238"/>
            <a:ext cx="26035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33" name="Google Shape;2933;p63"/>
          <p:cNvSpPr txBox="1"/>
          <p:nvPr/>
        </p:nvSpPr>
        <p:spPr>
          <a:xfrm>
            <a:off x="6518275" y="3725863"/>
            <a:ext cx="26035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/>
          </a:p>
        </p:txBody>
      </p:sp>
      <p:sp>
        <p:nvSpPr>
          <p:cNvPr id="2934" name="Google Shape;2934;p63"/>
          <p:cNvSpPr txBox="1"/>
          <p:nvPr/>
        </p:nvSpPr>
        <p:spPr>
          <a:xfrm>
            <a:off x="1058863" y="4891088"/>
            <a:ext cx="33655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</a:t>
            </a:r>
            <a:endParaRPr/>
          </a:p>
        </p:txBody>
      </p:sp>
      <p:sp>
        <p:nvSpPr>
          <p:cNvPr id="2935" name="Google Shape;2935;p63"/>
          <p:cNvSpPr txBox="1"/>
          <p:nvPr/>
        </p:nvSpPr>
        <p:spPr>
          <a:xfrm>
            <a:off x="1017588" y="3714750"/>
            <a:ext cx="33655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</a:t>
            </a:r>
            <a:endParaRPr/>
          </a:p>
        </p:txBody>
      </p:sp>
      <p:sp>
        <p:nvSpPr>
          <p:cNvPr id="2936" name="Google Shape;2936;p63"/>
          <p:cNvSpPr txBox="1"/>
          <p:nvPr/>
        </p:nvSpPr>
        <p:spPr>
          <a:xfrm>
            <a:off x="1025525" y="2619375"/>
            <a:ext cx="336550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</a:t>
            </a:r>
            <a:endParaRPr/>
          </a:p>
        </p:txBody>
      </p:sp>
      <p:sp>
        <p:nvSpPr>
          <p:cNvPr id="2937" name="Google Shape;2650;p63"/>
          <p:cNvSpPr txBox="1"/>
          <p:nvPr/>
        </p:nvSpPr>
        <p:spPr>
          <a:xfrm>
            <a:off x="6062662" y="2667000"/>
            <a:ext cx="338138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</a:t>
            </a:r>
            <a:endParaRPr dirty="0"/>
          </a:p>
        </p:txBody>
      </p:sp>
      <p:sp>
        <p:nvSpPr>
          <p:cNvPr id="2938" name="Google Shape;1286;p63"/>
          <p:cNvSpPr/>
          <p:nvPr/>
        </p:nvSpPr>
        <p:spPr>
          <a:xfrm>
            <a:off x="5989637" y="2743200"/>
            <a:ext cx="106363" cy="920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39" name="Google Shape;1287;p63"/>
          <p:cNvGrpSpPr/>
          <p:nvPr/>
        </p:nvGrpSpPr>
        <p:grpSpPr>
          <a:xfrm>
            <a:off x="5991225" y="2852738"/>
            <a:ext cx="104775" cy="228600"/>
            <a:chOff x="575" y="1632"/>
            <a:chExt cx="97" cy="240"/>
          </a:xfrm>
        </p:grpSpPr>
        <p:grpSp>
          <p:nvGrpSpPr>
            <p:cNvPr id="2940" name="Google Shape;1288;p63"/>
            <p:cNvGrpSpPr/>
            <p:nvPr/>
          </p:nvGrpSpPr>
          <p:grpSpPr>
            <a:xfrm>
              <a:off x="575" y="1680"/>
              <a:ext cx="97" cy="144"/>
              <a:chOff x="575" y="1584"/>
              <a:chExt cx="473" cy="1332"/>
            </a:xfrm>
          </p:grpSpPr>
          <p:sp>
            <p:nvSpPr>
              <p:cNvPr id="2942" name="Google Shape;1289;p63"/>
              <p:cNvSpPr/>
              <p:nvPr/>
            </p:nvSpPr>
            <p:spPr>
              <a:xfrm flipH="1">
                <a:off x="575" y="1584"/>
                <a:ext cx="439" cy="672"/>
              </a:xfrm>
              <a:custGeom>
                <a:avLst/>
                <a:gdLst/>
                <a:ahLst/>
                <a:cxnLst/>
                <a:rect l="l" t="t" r="r" b="b"/>
                <a:pathLst>
                  <a:path w="32876" h="43200" fill="none" extrusionOk="0">
                    <a:moveTo>
                      <a:pt x="-1" y="3176"/>
                    </a:moveTo>
                    <a:cubicBezTo>
                      <a:pt x="3394" y="1099"/>
                      <a:pt x="7296" y="-1"/>
                      <a:pt x="11276" y="0"/>
                    </a:cubicBezTo>
                    <a:cubicBezTo>
                      <a:pt x="23205" y="0"/>
                      <a:pt x="32876" y="9670"/>
                      <a:pt x="32876" y="21600"/>
                    </a:cubicBezTo>
                    <a:cubicBezTo>
                      <a:pt x="32876" y="33529"/>
                      <a:pt x="23205" y="43200"/>
                      <a:pt x="11276" y="43200"/>
                    </a:cubicBezTo>
                    <a:cubicBezTo>
                      <a:pt x="10882" y="43200"/>
                      <a:pt x="10488" y="43189"/>
                      <a:pt x="10096" y="43167"/>
                    </a:cubicBezTo>
                  </a:path>
                  <a:path w="32876" h="43200" extrusionOk="0">
                    <a:moveTo>
                      <a:pt x="-1" y="3176"/>
                    </a:moveTo>
                    <a:cubicBezTo>
                      <a:pt x="3394" y="1099"/>
                      <a:pt x="7296" y="-1"/>
                      <a:pt x="11276" y="0"/>
                    </a:cubicBezTo>
                    <a:cubicBezTo>
                      <a:pt x="23205" y="0"/>
                      <a:pt x="32876" y="9670"/>
                      <a:pt x="32876" y="21600"/>
                    </a:cubicBezTo>
                    <a:cubicBezTo>
                      <a:pt x="32876" y="33529"/>
                      <a:pt x="23205" y="43200"/>
                      <a:pt x="11276" y="43200"/>
                    </a:cubicBezTo>
                    <a:cubicBezTo>
                      <a:pt x="10882" y="43200"/>
                      <a:pt x="10488" y="43189"/>
                      <a:pt x="10096" y="43167"/>
                    </a:cubicBezTo>
                    <a:lnTo>
                      <a:pt x="11276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3" name="Google Shape;1290;p63"/>
              <p:cNvSpPr/>
              <p:nvPr/>
            </p:nvSpPr>
            <p:spPr>
              <a:xfrm flipH="1">
                <a:off x="575" y="2244"/>
                <a:ext cx="473" cy="672"/>
              </a:xfrm>
              <a:custGeom>
                <a:avLst/>
                <a:gdLst/>
                <a:ahLst/>
                <a:cxnLst/>
                <a:rect l="l" t="t" r="r" b="b"/>
                <a:pathLst>
                  <a:path w="35407" h="43200" fill="none" extrusionOk="0">
                    <a:moveTo>
                      <a:pt x="13806" y="0"/>
                    </a:moveTo>
                    <a:cubicBezTo>
                      <a:pt x="25736" y="0"/>
                      <a:pt x="35407" y="9670"/>
                      <a:pt x="35407" y="21600"/>
                    </a:cubicBezTo>
                    <a:cubicBezTo>
                      <a:pt x="35407" y="33529"/>
                      <a:pt x="25736" y="43200"/>
                      <a:pt x="13807" y="43200"/>
                    </a:cubicBezTo>
                    <a:cubicBezTo>
                      <a:pt x="8763" y="43200"/>
                      <a:pt x="3878" y="41435"/>
                      <a:pt x="-1" y="38211"/>
                    </a:cubicBezTo>
                  </a:path>
                  <a:path w="35407" h="43200" extrusionOk="0">
                    <a:moveTo>
                      <a:pt x="13806" y="0"/>
                    </a:moveTo>
                    <a:cubicBezTo>
                      <a:pt x="25736" y="0"/>
                      <a:pt x="35407" y="9670"/>
                      <a:pt x="35407" y="21600"/>
                    </a:cubicBezTo>
                    <a:cubicBezTo>
                      <a:pt x="35407" y="33529"/>
                      <a:pt x="25736" y="43200"/>
                      <a:pt x="13807" y="43200"/>
                    </a:cubicBezTo>
                    <a:cubicBezTo>
                      <a:pt x="8763" y="43200"/>
                      <a:pt x="3878" y="41435"/>
                      <a:pt x="-1" y="38211"/>
                    </a:cubicBezTo>
                    <a:lnTo>
                      <a:pt x="13807" y="21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941" name="Google Shape;1291;p63"/>
            <p:cNvCxnSpPr/>
            <p:nvPr/>
          </p:nvCxnSpPr>
          <p:spPr>
            <a:xfrm>
              <a:off x="624" y="1632"/>
              <a:ext cx="0" cy="24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44" name="Google Shape;2048;p63"/>
          <p:cNvSpPr txBox="1"/>
          <p:nvPr/>
        </p:nvSpPr>
        <p:spPr>
          <a:xfrm>
            <a:off x="5941937" y="1279525"/>
            <a:ext cx="992263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BILASPUR </a:t>
            </a:r>
            <a:r>
              <a:rPr lang="en-US" sz="1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 </a:t>
            </a:r>
            <a:r>
              <a:rPr lang="en-US" sz="10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096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6096000"/>
            <a:ext cx="8229600" cy="487363"/>
          </a:xfrm>
        </p:spPr>
        <p:txBody>
          <a:bodyPr>
            <a:normAutofit fontScale="92500" lnSpcReduction="20000"/>
          </a:bodyPr>
          <a:lstStyle/>
          <a:p>
            <a:pPr algn="ctr">
              <a:buNone/>
            </a:pPr>
            <a:r>
              <a:rPr lang="en-US" dirty="0" smtClean="0"/>
              <a:t>765kV SWITCHYARD SLD</a:t>
            </a:r>
            <a:endParaRPr lang="en-US" dirty="0"/>
          </a:p>
        </p:txBody>
      </p:sp>
      <p:pic>
        <p:nvPicPr>
          <p:cNvPr id="8194" name="Picture 2" descr="C:\Users\102441\Desktop\SWYD SLD\SIPAT 765 KV SL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533400"/>
            <a:ext cx="8229600" cy="5486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7675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102441\Desktop\SWYD SLD\SIPAT 132 KV SL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04800"/>
            <a:ext cx="8077200" cy="55626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81000" y="6172200"/>
            <a:ext cx="876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132kV SYSTEM(Single Breaker Scheme)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109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867400"/>
            <a:ext cx="8229600" cy="7921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dirty="0" smtClean="0"/>
              <a:t>400kV SWITCHYARD SLD</a:t>
            </a:r>
          </a:p>
        </p:txBody>
      </p:sp>
      <p:pic>
        <p:nvPicPr>
          <p:cNvPr id="7170" name="Picture 2" descr="C:\Users\102441\Desktop\SWYD SLD\SIPAT 400 KV SL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609600"/>
            <a:ext cx="8153400" cy="49053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72492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102441\Desktop\SL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447800"/>
            <a:ext cx="8305800" cy="4572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228600" y="533400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CONSOLIDATE SINGLE LINE DIAGRAM FOR  VARIOUS  </a:t>
            </a:r>
            <a:r>
              <a:rPr lang="en-US" b="1" dirty="0" smtClean="0"/>
              <a:t>AC VOLTAGE LEVEL </a:t>
            </a:r>
            <a:r>
              <a:rPr lang="en-US" dirty="0" smtClean="0"/>
              <a:t>USED IN PLANT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949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603</Words>
  <Application>Microsoft Office PowerPoint</Application>
  <PresentationFormat>On-screen Show (4:3)</PresentationFormat>
  <Paragraphs>183</Paragraphs>
  <Slides>26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POWER TRANSMISSION  &amp; SWITCHYARD</vt:lpstr>
      <vt:lpstr>PowerPoint Presentation</vt:lpstr>
      <vt:lpstr>Power Flow Diagram</vt:lpstr>
      <vt:lpstr>HIGHLIGHTS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MAINTENANCE</vt:lpstr>
      <vt:lpstr>CIRCUIT BREAKER</vt:lpstr>
      <vt:lpstr>CURRENT TRANSFORMER</vt:lpstr>
      <vt:lpstr>ISOLATORS</vt:lpstr>
      <vt:lpstr>PowerPoint Presentation</vt:lpstr>
      <vt:lpstr>Wave Trap</vt:lpstr>
      <vt:lpstr>Voltage Transformer</vt:lpstr>
      <vt:lpstr>Transformers &amp; Reactors</vt:lpstr>
      <vt:lpstr>COMPARISON</vt:lpstr>
      <vt:lpstr>CONVENTIONAL CONTROL AND PROTECTION PHILOSOPHY IN NTPC</vt:lpstr>
      <vt:lpstr>WHAT IS SUBSTATION AUTOMATION SYSTEM</vt:lpstr>
      <vt:lpstr>WHY SUBSTATION AUTOMATION SYSTEM</vt:lpstr>
      <vt:lpstr>WHY SUBSTATION AUTOMATION SYSTEM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SWITCHYARD</dc:title>
  <dc:creator>Lily  Choudhury</dc:creator>
  <cp:lastModifiedBy>Vikas Gupta</cp:lastModifiedBy>
  <cp:revision>23</cp:revision>
  <dcterms:created xsi:type="dcterms:W3CDTF">2006-08-16T00:00:00Z</dcterms:created>
  <dcterms:modified xsi:type="dcterms:W3CDTF">2021-06-26T06:54:45Z</dcterms:modified>
</cp:coreProperties>
</file>